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 id="2147483676" r:id="rId6"/>
  </p:sldMasterIdLst>
  <p:notesMasterIdLst>
    <p:notesMasterId r:id="rId27"/>
  </p:notesMasterIdLst>
  <p:sldIdLst>
    <p:sldId id="2142533773" r:id="rId7"/>
    <p:sldId id="2142533776" r:id="rId8"/>
    <p:sldId id="5802" r:id="rId9"/>
    <p:sldId id="2134960003" r:id="rId10"/>
    <p:sldId id="2142533812" r:id="rId11"/>
    <p:sldId id="287" r:id="rId12"/>
    <p:sldId id="2142533802" r:id="rId13"/>
    <p:sldId id="2142533790" r:id="rId14"/>
    <p:sldId id="2142533793" r:id="rId15"/>
    <p:sldId id="2142533811" r:id="rId16"/>
    <p:sldId id="2142533808" r:id="rId17"/>
    <p:sldId id="2142533807" r:id="rId18"/>
    <p:sldId id="2142533806" r:id="rId19"/>
    <p:sldId id="2142533777" r:id="rId20"/>
    <p:sldId id="2134960000" r:id="rId21"/>
    <p:sldId id="305" r:id="rId22"/>
    <p:sldId id="2142533787" r:id="rId23"/>
    <p:sldId id="2142533805" r:id="rId24"/>
    <p:sldId id="2134959999" r:id="rId25"/>
    <p:sldId id="21425337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BE4C01-13D1-4B8E-D82D-EC851705EADD}" name="Katarzyna Sotek (ksotek)" initials="KS(" userId="S::ksotek@cisco.com::3a9ac17a-b72d-46a7-84fc-1fb27fdbdd39" providerId="AD"/>
  <p188:author id="{B2774481-AD0F-8FCE-7B69-80252EFC8664}" name="Janel Kratky (jkratky)" initials="J(" userId="S::jkratky@cisco.com::e6de5cd4-e79c-458d-b826-1480686c74fa" providerId="AD"/>
  <p188:author id="{D5AE67D7-F490-10C9-0859-6EAEBF9BCC44}" name="Erin Galbreath -X (egalbrea - DEL ORO CONSULTING INC at Cisco)" initials="EGX(DOCIaC" userId="S::egalbrea@cisco.com::00bad94a-ed65-477b-9ed6-6697c99e7f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E50B5-0DB8-686F-0C0B-A8E996DEDE87}" v="1" dt="2022-06-01T15:37:18.733"/>
    <p1510:client id="{CA186AAB-7BBD-BC42-AB94-D6AA1B795B25}" v="54" dt="2022-06-01T19:01:40.885"/>
    <p1510:client id="{DF066393-F181-4EEF-817B-C90F650A2C21}" v="6" dt="2022-06-01T19:54:58.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ull (jeffrbul)" userId="78a11f5e-1750-4f24-9632-e6095682ddea" providerId="ADAL" clId="{CA186AAB-7BBD-BC42-AB94-D6AA1B795B25}"/>
    <pc:docChg chg="undo custSel addSld modSld modMainMaster">
      <pc:chgData name="Jeff Bull (jeffrbul)" userId="78a11f5e-1750-4f24-9632-e6095682ddea" providerId="ADAL" clId="{CA186AAB-7BBD-BC42-AB94-D6AA1B795B25}" dt="2022-06-01T19:01:40.886" v="301" actId="2711"/>
      <pc:docMkLst>
        <pc:docMk/>
      </pc:docMkLst>
      <pc:sldChg chg="modSp mod">
        <pc:chgData name="Jeff Bull (jeffrbul)" userId="78a11f5e-1750-4f24-9632-e6095682ddea" providerId="ADAL" clId="{CA186AAB-7BBD-BC42-AB94-D6AA1B795B25}" dt="2022-05-31T23:24:27.917" v="153" actId="208"/>
        <pc:sldMkLst>
          <pc:docMk/>
          <pc:sldMk cId="2493031364" sldId="287"/>
        </pc:sldMkLst>
        <pc:spChg chg="mod">
          <ac:chgData name="Jeff Bull (jeffrbul)" userId="78a11f5e-1750-4f24-9632-e6095682ddea" providerId="ADAL" clId="{CA186AAB-7BBD-BC42-AB94-D6AA1B795B25}" dt="2022-05-31T23:24:19.354" v="149" actId="207"/>
          <ac:spMkLst>
            <pc:docMk/>
            <pc:sldMk cId="2493031364" sldId="287"/>
            <ac:spMk id="2" creationId="{A5217686-011D-48B6-B489-DD34815BAE8D}"/>
          </ac:spMkLst>
        </pc:spChg>
        <pc:spChg chg="mod">
          <ac:chgData name="Jeff Bull (jeffrbul)" userId="78a11f5e-1750-4f24-9632-e6095682ddea" providerId="ADAL" clId="{CA186AAB-7BBD-BC42-AB94-D6AA1B795B25}" dt="2022-05-31T23:24:27.917" v="153" actId="208"/>
          <ac:spMkLst>
            <pc:docMk/>
            <pc:sldMk cId="2493031364" sldId="287"/>
            <ac:spMk id="8" creationId="{348BF5DC-A23D-8A43-9E29-99552EA961C2}"/>
          </ac:spMkLst>
        </pc:spChg>
        <pc:spChg chg="mod">
          <ac:chgData name="Jeff Bull (jeffrbul)" userId="78a11f5e-1750-4f24-9632-e6095682ddea" providerId="ADAL" clId="{CA186AAB-7BBD-BC42-AB94-D6AA1B795B25}" dt="2022-05-31T23:24:19.354" v="149" actId="207"/>
          <ac:spMkLst>
            <pc:docMk/>
            <pc:sldMk cId="2493031364" sldId="287"/>
            <ac:spMk id="986" creationId="{00000000-0000-0000-0000-000000000000}"/>
          </ac:spMkLst>
        </pc:spChg>
        <pc:cxnChg chg="mod">
          <ac:chgData name="Jeff Bull (jeffrbul)" userId="78a11f5e-1750-4f24-9632-e6095682ddea" providerId="ADAL" clId="{CA186AAB-7BBD-BC42-AB94-D6AA1B795B25}" dt="2022-05-31T23:24:22.552" v="150" actId="208"/>
          <ac:cxnSpMkLst>
            <pc:docMk/>
            <pc:sldMk cId="2493031364" sldId="287"/>
            <ac:cxnSpMk id="987" creationId="{00000000-0000-0000-0000-000000000000}"/>
          </ac:cxnSpMkLst>
        </pc:cxnChg>
      </pc:sldChg>
      <pc:sldChg chg="modSp mod">
        <pc:chgData name="Jeff Bull (jeffrbul)" userId="78a11f5e-1750-4f24-9632-e6095682ddea" providerId="ADAL" clId="{CA186AAB-7BBD-BC42-AB94-D6AA1B795B25}" dt="2022-05-31T23:28:06.195" v="214" actId="208"/>
        <pc:sldMkLst>
          <pc:docMk/>
          <pc:sldMk cId="1742561320" sldId="305"/>
        </pc:sldMkLst>
        <pc:spChg chg="mod">
          <ac:chgData name="Jeff Bull (jeffrbul)" userId="78a11f5e-1750-4f24-9632-e6095682ddea" providerId="ADAL" clId="{CA186AAB-7BBD-BC42-AB94-D6AA1B795B25}" dt="2022-05-31T23:28:02.699" v="212" actId="207"/>
          <ac:spMkLst>
            <pc:docMk/>
            <pc:sldMk cId="1742561320" sldId="305"/>
            <ac:spMk id="2" creationId="{51237137-25C8-EACE-E60F-0DA6FE1D25E7}"/>
          </ac:spMkLst>
        </pc:spChg>
        <pc:spChg chg="mod">
          <ac:chgData name="Jeff Bull (jeffrbul)" userId="78a11f5e-1750-4f24-9632-e6095682ddea" providerId="ADAL" clId="{CA186AAB-7BBD-BC42-AB94-D6AA1B795B25}" dt="2022-05-31T23:28:02.699" v="212" actId="207"/>
          <ac:spMkLst>
            <pc:docMk/>
            <pc:sldMk cId="1742561320" sldId="305"/>
            <ac:spMk id="9" creationId="{78AC6023-6B45-4F8B-A167-CB66751FBE39}"/>
          </ac:spMkLst>
        </pc:spChg>
        <pc:spChg chg="mod">
          <ac:chgData name="Jeff Bull (jeffrbul)" userId="78a11f5e-1750-4f24-9632-e6095682ddea" providerId="ADAL" clId="{CA186AAB-7BBD-BC42-AB94-D6AA1B795B25}" dt="2022-05-31T23:28:06.195" v="214" actId="208"/>
          <ac:spMkLst>
            <pc:docMk/>
            <pc:sldMk cId="1742561320" sldId="305"/>
            <ac:spMk id="11" creationId="{4F68577A-2FB9-40CF-B43F-AB76862FFEF2}"/>
          </ac:spMkLst>
        </pc:spChg>
        <pc:spChg chg="mod">
          <ac:chgData name="Jeff Bull (jeffrbul)" userId="78a11f5e-1750-4f24-9632-e6095682ddea" providerId="ADAL" clId="{CA186AAB-7BBD-BC42-AB94-D6AA1B795B25}" dt="2022-05-31T23:28:02.699" v="212" actId="207"/>
          <ac:spMkLst>
            <pc:docMk/>
            <pc:sldMk cId="1742561320" sldId="305"/>
            <ac:spMk id="14" creationId="{DDF02D45-C6AF-47EB-9F8E-100825E143EF}"/>
          </ac:spMkLst>
        </pc:spChg>
        <pc:spChg chg="mod">
          <ac:chgData name="Jeff Bull (jeffrbul)" userId="78a11f5e-1750-4f24-9632-e6095682ddea" providerId="ADAL" clId="{CA186AAB-7BBD-BC42-AB94-D6AA1B795B25}" dt="2022-05-31T23:28:02.699" v="212" actId="207"/>
          <ac:spMkLst>
            <pc:docMk/>
            <pc:sldMk cId="1742561320" sldId="305"/>
            <ac:spMk id="18" creationId="{5B4CF11C-F171-4CD7-AFA4-432752F5BB1D}"/>
          </ac:spMkLst>
        </pc:spChg>
      </pc:sldChg>
      <pc:sldChg chg="delSp modSp mod">
        <pc:chgData name="Jeff Bull (jeffrbul)" userId="78a11f5e-1750-4f24-9632-e6095682ddea" providerId="ADAL" clId="{CA186AAB-7BBD-BC42-AB94-D6AA1B795B25}" dt="2022-06-01T19:01:30.439" v="299" actId="2711"/>
        <pc:sldMkLst>
          <pc:docMk/>
          <pc:sldMk cId="2998365458" sldId="5802"/>
        </pc:sldMkLst>
        <pc:spChg chg="del mod">
          <ac:chgData name="Jeff Bull (jeffrbul)" userId="78a11f5e-1750-4f24-9632-e6095682ddea" providerId="ADAL" clId="{CA186AAB-7BBD-BC42-AB94-D6AA1B795B25}" dt="2022-05-31T23:22:48.831" v="132" actId="478"/>
          <ac:spMkLst>
            <pc:docMk/>
            <pc:sldMk cId="2998365458" sldId="5802"/>
            <ac:spMk id="3" creationId="{72ECCAB3-4286-42F7-ADD6-63908CB05559}"/>
          </ac:spMkLst>
        </pc:spChg>
        <pc:spChg chg="mod">
          <ac:chgData name="Jeff Bull (jeffrbul)" userId="78a11f5e-1750-4f24-9632-e6095682ddea" providerId="ADAL" clId="{CA186AAB-7BBD-BC42-AB94-D6AA1B795B25}" dt="2022-06-01T19:01:30.439" v="299" actId="2711"/>
          <ac:spMkLst>
            <pc:docMk/>
            <pc:sldMk cId="2998365458" sldId="5802"/>
            <ac:spMk id="10" creationId="{9404D39C-DE43-A7CC-CE6D-86410C85AF75}"/>
          </ac:spMkLst>
        </pc:spChg>
        <pc:spChg chg="mod">
          <ac:chgData name="Jeff Bull (jeffrbul)" userId="78a11f5e-1750-4f24-9632-e6095682ddea" providerId="ADAL" clId="{CA186AAB-7BBD-BC42-AB94-D6AA1B795B25}" dt="2022-06-01T19:01:30.439" v="299" actId="2711"/>
          <ac:spMkLst>
            <pc:docMk/>
            <pc:sldMk cId="2998365458" sldId="5802"/>
            <ac:spMk id="15" creationId="{8F0C059C-21B9-48DC-85F0-413B0D46C8D3}"/>
          </ac:spMkLst>
        </pc:spChg>
        <pc:spChg chg="mod">
          <ac:chgData name="Jeff Bull (jeffrbul)" userId="78a11f5e-1750-4f24-9632-e6095682ddea" providerId="ADAL" clId="{CA186AAB-7BBD-BC42-AB94-D6AA1B795B25}" dt="2022-06-01T19:01:30.439" v="299" actId="2711"/>
          <ac:spMkLst>
            <pc:docMk/>
            <pc:sldMk cId="2998365458" sldId="5802"/>
            <ac:spMk id="16" creationId="{91DFD033-8DCE-4BF4-88DD-BA2F8261AC4C}"/>
          </ac:spMkLst>
        </pc:spChg>
        <pc:spChg chg="del mod">
          <ac:chgData name="Jeff Bull (jeffrbul)" userId="78a11f5e-1750-4f24-9632-e6095682ddea" providerId="ADAL" clId="{CA186AAB-7BBD-BC42-AB94-D6AA1B795B25}" dt="2022-05-31T23:22:53.834" v="135" actId="478"/>
          <ac:spMkLst>
            <pc:docMk/>
            <pc:sldMk cId="2998365458" sldId="5802"/>
            <ac:spMk id="17" creationId="{8D047EB0-5281-4FC6-96AE-2C6C733E0925}"/>
          </ac:spMkLst>
        </pc:spChg>
        <pc:spChg chg="del mod">
          <ac:chgData name="Jeff Bull (jeffrbul)" userId="78a11f5e-1750-4f24-9632-e6095682ddea" providerId="ADAL" clId="{CA186AAB-7BBD-BC42-AB94-D6AA1B795B25}" dt="2022-05-31T23:22:52.175" v="134" actId="478"/>
          <ac:spMkLst>
            <pc:docMk/>
            <pc:sldMk cId="2998365458" sldId="5802"/>
            <ac:spMk id="18" creationId="{C25C894C-0B0E-404A-ABD6-58771E0B62FD}"/>
          </ac:spMkLst>
        </pc:spChg>
        <pc:picChg chg="del">
          <ac:chgData name="Jeff Bull (jeffrbul)" userId="78a11f5e-1750-4f24-9632-e6095682ddea" providerId="ADAL" clId="{CA186AAB-7BBD-BC42-AB94-D6AA1B795B25}" dt="2022-05-19T22:02:11.102" v="0" actId="478"/>
          <ac:picMkLst>
            <pc:docMk/>
            <pc:sldMk cId="2998365458" sldId="5802"/>
            <ac:picMk id="1026" creationId="{718751C7-5B05-C848-A931-E8B8C5AAF4FF}"/>
          </ac:picMkLst>
        </pc:picChg>
      </pc:sldChg>
      <pc:sldChg chg="modSp mod">
        <pc:chgData name="Jeff Bull (jeffrbul)" userId="78a11f5e-1750-4f24-9632-e6095682ddea" providerId="ADAL" clId="{CA186AAB-7BBD-BC42-AB94-D6AA1B795B25}" dt="2022-05-31T23:27:56.085" v="210" actId="207"/>
        <pc:sldMkLst>
          <pc:docMk/>
          <pc:sldMk cId="548569205" sldId="2134960000"/>
        </pc:sldMkLst>
        <pc:spChg chg="mod">
          <ac:chgData name="Jeff Bull (jeffrbul)" userId="78a11f5e-1750-4f24-9632-e6095682ddea" providerId="ADAL" clId="{CA186AAB-7BBD-BC42-AB94-D6AA1B795B25}" dt="2022-05-31T23:27:56.085" v="210" actId="207"/>
          <ac:spMkLst>
            <pc:docMk/>
            <pc:sldMk cId="548569205" sldId="2134960000"/>
            <ac:spMk id="64" creationId="{A58E8F0E-5545-45B9-856B-D5C49B042DEC}"/>
          </ac:spMkLst>
        </pc:spChg>
        <pc:spChg chg="mod">
          <ac:chgData name="Jeff Bull (jeffrbul)" userId="78a11f5e-1750-4f24-9632-e6095682ddea" providerId="ADAL" clId="{CA186AAB-7BBD-BC42-AB94-D6AA1B795B25}" dt="2022-05-31T23:27:56.085" v="210" actId="207"/>
          <ac:spMkLst>
            <pc:docMk/>
            <pc:sldMk cId="548569205" sldId="2134960000"/>
            <ac:spMk id="75" creationId="{43AD4D02-959A-0949-8593-E1F146663E94}"/>
          </ac:spMkLst>
        </pc:spChg>
        <pc:spChg chg="mod">
          <ac:chgData name="Jeff Bull (jeffrbul)" userId="78a11f5e-1750-4f24-9632-e6095682ddea" providerId="ADAL" clId="{CA186AAB-7BBD-BC42-AB94-D6AA1B795B25}" dt="2022-05-31T23:27:56.085" v="210" actId="207"/>
          <ac:spMkLst>
            <pc:docMk/>
            <pc:sldMk cId="548569205" sldId="2134960000"/>
            <ac:spMk id="77" creationId="{26F64766-AF80-417C-AC62-281D52D2C504}"/>
          </ac:spMkLst>
        </pc:spChg>
        <pc:spChg chg="mod">
          <ac:chgData name="Jeff Bull (jeffrbul)" userId="78a11f5e-1750-4f24-9632-e6095682ddea" providerId="ADAL" clId="{CA186AAB-7BBD-BC42-AB94-D6AA1B795B25}" dt="2022-05-31T23:27:56.085" v="210" actId="207"/>
          <ac:spMkLst>
            <pc:docMk/>
            <pc:sldMk cId="548569205" sldId="2134960000"/>
            <ac:spMk id="78" creationId="{88A867A8-1C0B-48D0-9919-93B047AB76F7}"/>
          </ac:spMkLst>
        </pc:spChg>
        <pc:spChg chg="mod">
          <ac:chgData name="Jeff Bull (jeffrbul)" userId="78a11f5e-1750-4f24-9632-e6095682ddea" providerId="ADAL" clId="{CA186AAB-7BBD-BC42-AB94-D6AA1B795B25}" dt="2022-05-31T23:27:49.304" v="206" actId="208"/>
          <ac:spMkLst>
            <pc:docMk/>
            <pc:sldMk cId="548569205" sldId="2134960000"/>
            <ac:spMk id="140" creationId="{AF6620D9-3C0F-8C13-631C-7B13AA947A14}"/>
          </ac:spMkLst>
        </pc:spChg>
        <pc:spChg chg="mod">
          <ac:chgData name="Jeff Bull (jeffrbul)" userId="78a11f5e-1750-4f24-9632-e6095682ddea" providerId="ADAL" clId="{CA186AAB-7BBD-BC42-AB94-D6AA1B795B25}" dt="2022-05-31T23:27:49.304" v="206" actId="208"/>
          <ac:spMkLst>
            <pc:docMk/>
            <pc:sldMk cId="548569205" sldId="2134960000"/>
            <ac:spMk id="188" creationId="{B509712E-7167-B7E6-B4C1-A1A4AE439E75}"/>
          </ac:spMkLst>
        </pc:spChg>
        <pc:spChg chg="mod">
          <ac:chgData name="Jeff Bull (jeffrbul)" userId="78a11f5e-1750-4f24-9632-e6095682ddea" providerId="ADAL" clId="{CA186AAB-7BBD-BC42-AB94-D6AA1B795B25}" dt="2022-05-31T23:27:49.304" v="206" actId="208"/>
          <ac:spMkLst>
            <pc:docMk/>
            <pc:sldMk cId="548569205" sldId="2134960000"/>
            <ac:spMk id="189" creationId="{3920358B-9EDC-C856-3F75-5625C89E0341}"/>
          </ac:spMkLst>
        </pc:spChg>
        <pc:spChg chg="mod">
          <ac:chgData name="Jeff Bull (jeffrbul)" userId="78a11f5e-1750-4f24-9632-e6095682ddea" providerId="ADAL" clId="{CA186AAB-7BBD-BC42-AB94-D6AA1B795B25}" dt="2022-05-31T23:27:49.304" v="206" actId="208"/>
          <ac:spMkLst>
            <pc:docMk/>
            <pc:sldMk cId="548569205" sldId="2134960000"/>
            <ac:spMk id="190" creationId="{76FFDA43-BB54-5710-AC56-306C5C644574}"/>
          </ac:spMkLst>
        </pc:spChg>
        <pc:spChg chg="mod">
          <ac:chgData name="Jeff Bull (jeffrbul)" userId="78a11f5e-1750-4f24-9632-e6095682ddea" providerId="ADAL" clId="{CA186AAB-7BBD-BC42-AB94-D6AA1B795B25}" dt="2022-05-31T23:27:49.304" v="206" actId="208"/>
          <ac:spMkLst>
            <pc:docMk/>
            <pc:sldMk cId="548569205" sldId="2134960000"/>
            <ac:spMk id="191" creationId="{FA09A864-598F-0BE7-B0CC-E7FEE2A842E3}"/>
          </ac:spMkLst>
        </pc:spChg>
        <pc:grpChg chg="mod">
          <ac:chgData name="Jeff Bull (jeffrbul)" userId="78a11f5e-1750-4f24-9632-e6095682ddea" providerId="ADAL" clId="{CA186AAB-7BBD-BC42-AB94-D6AA1B795B25}" dt="2022-05-31T23:27:56.085" v="210" actId="207"/>
          <ac:grpSpMkLst>
            <pc:docMk/>
            <pc:sldMk cId="548569205" sldId="2134960000"/>
            <ac:grpSpMk id="2" creationId="{5D735A85-EE6D-1EA9-C9CE-731057EF07EA}"/>
          </ac:grpSpMkLst>
        </pc:grpChg>
        <pc:picChg chg="mod">
          <ac:chgData name="Jeff Bull (jeffrbul)" userId="78a11f5e-1750-4f24-9632-e6095682ddea" providerId="ADAL" clId="{CA186AAB-7BBD-BC42-AB94-D6AA1B795B25}" dt="2022-05-31T23:27:56.085" v="210" actId="207"/>
          <ac:picMkLst>
            <pc:docMk/>
            <pc:sldMk cId="548569205" sldId="2134960000"/>
            <ac:picMk id="4" creationId="{1DB7C839-3B3E-9F36-A709-08BD8CBEC281}"/>
          </ac:picMkLst>
        </pc:picChg>
        <pc:picChg chg="mod">
          <ac:chgData name="Jeff Bull (jeffrbul)" userId="78a11f5e-1750-4f24-9632-e6095682ddea" providerId="ADAL" clId="{CA186AAB-7BBD-BC42-AB94-D6AA1B795B25}" dt="2022-05-31T23:27:56.085" v="210" actId="207"/>
          <ac:picMkLst>
            <pc:docMk/>
            <pc:sldMk cId="548569205" sldId="2134960000"/>
            <ac:picMk id="5" creationId="{61C9C906-2E1F-0EB1-1FE2-AC1409FBACE8}"/>
          </ac:picMkLst>
        </pc:picChg>
        <pc:picChg chg="mod">
          <ac:chgData name="Jeff Bull (jeffrbul)" userId="78a11f5e-1750-4f24-9632-e6095682ddea" providerId="ADAL" clId="{CA186AAB-7BBD-BC42-AB94-D6AA1B795B25}" dt="2022-05-31T23:27:56.085" v="210" actId="207"/>
          <ac:picMkLst>
            <pc:docMk/>
            <pc:sldMk cId="548569205" sldId="2134960000"/>
            <ac:picMk id="6" creationId="{D1AA8677-395D-7907-8BC1-10333295F646}"/>
          </ac:picMkLst>
        </pc:picChg>
        <pc:picChg chg="mod">
          <ac:chgData name="Jeff Bull (jeffrbul)" userId="78a11f5e-1750-4f24-9632-e6095682ddea" providerId="ADAL" clId="{CA186AAB-7BBD-BC42-AB94-D6AA1B795B25}" dt="2022-05-31T23:27:56.085" v="210" actId="207"/>
          <ac:picMkLst>
            <pc:docMk/>
            <pc:sldMk cId="548569205" sldId="2134960000"/>
            <ac:picMk id="7" creationId="{C6EE76B0-B2F9-AD9D-510F-3D8EC04CFE3C}"/>
          </ac:picMkLst>
        </pc:picChg>
        <pc:picChg chg="mod">
          <ac:chgData name="Jeff Bull (jeffrbul)" userId="78a11f5e-1750-4f24-9632-e6095682ddea" providerId="ADAL" clId="{CA186AAB-7BBD-BC42-AB94-D6AA1B795B25}" dt="2022-05-31T23:27:56.085" v="210" actId="207"/>
          <ac:picMkLst>
            <pc:docMk/>
            <pc:sldMk cId="548569205" sldId="2134960000"/>
            <ac:picMk id="8" creationId="{0C22A489-49EE-C2CB-FFFE-920E4946A497}"/>
          </ac:picMkLst>
        </pc:picChg>
      </pc:sldChg>
      <pc:sldChg chg="addSp modSp mod delCm">
        <pc:chgData name="Jeff Bull (jeffrbul)" userId="78a11f5e-1750-4f24-9632-e6095682ddea" providerId="ADAL" clId="{CA186AAB-7BBD-BC42-AB94-D6AA1B795B25}" dt="2022-06-01T19:01:36.583" v="300" actId="2711"/>
        <pc:sldMkLst>
          <pc:docMk/>
          <pc:sldMk cId="2241529157" sldId="2134960003"/>
        </pc:sldMkLst>
        <pc:spChg chg="add mod">
          <ac:chgData name="Jeff Bull (jeffrbul)" userId="78a11f5e-1750-4f24-9632-e6095682ddea" providerId="ADAL" clId="{CA186AAB-7BBD-BC42-AB94-D6AA1B795B25}" dt="2022-06-01T19:01:36.583" v="300" actId="2711"/>
          <ac:spMkLst>
            <pc:docMk/>
            <pc:sldMk cId="2241529157" sldId="2134960003"/>
            <ac:spMk id="29" creationId="{C92BB5B1-0562-D09F-7C47-03679C157547}"/>
          </ac:spMkLst>
        </pc:spChg>
        <pc:spChg chg="mod">
          <ac:chgData name="Jeff Bull (jeffrbul)" userId="78a11f5e-1750-4f24-9632-e6095682ddea" providerId="ADAL" clId="{CA186AAB-7BBD-BC42-AB94-D6AA1B795B25}" dt="2022-06-01T19:01:36.583" v="300" actId="2711"/>
          <ac:spMkLst>
            <pc:docMk/>
            <pc:sldMk cId="2241529157" sldId="2134960003"/>
            <ac:spMk id="33" creationId="{F124A60E-570B-2A8F-D650-D36290D93AAC}"/>
          </ac:spMkLst>
        </pc:spChg>
        <pc:spChg chg="add mod">
          <ac:chgData name="Jeff Bull (jeffrbul)" userId="78a11f5e-1750-4f24-9632-e6095682ddea" providerId="ADAL" clId="{CA186AAB-7BBD-BC42-AB94-D6AA1B795B25}" dt="2022-06-01T19:01:36.583" v="300" actId="2711"/>
          <ac:spMkLst>
            <pc:docMk/>
            <pc:sldMk cId="2241529157" sldId="2134960003"/>
            <ac:spMk id="36" creationId="{E5D4A281-C221-08B3-8ED4-0D8F7F7EF433}"/>
          </ac:spMkLst>
        </pc:spChg>
        <pc:spChg chg="mod">
          <ac:chgData name="Jeff Bull (jeffrbul)" userId="78a11f5e-1750-4f24-9632-e6095682ddea" providerId="ADAL" clId="{CA186AAB-7BBD-BC42-AB94-D6AA1B795B25}" dt="2022-06-01T19:01:36.583" v="300" actId="2711"/>
          <ac:spMkLst>
            <pc:docMk/>
            <pc:sldMk cId="2241529157" sldId="2134960003"/>
            <ac:spMk id="17136"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37"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38"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39"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49"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0"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2"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3"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5"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6"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58"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61" creationId="{00000000-0000-0000-0000-000000000000}"/>
          </ac:spMkLst>
        </pc:spChg>
        <pc:spChg chg="mod">
          <ac:chgData name="Jeff Bull (jeffrbul)" userId="78a11f5e-1750-4f24-9632-e6095682ddea" providerId="ADAL" clId="{CA186AAB-7BBD-BC42-AB94-D6AA1B795B25}" dt="2022-06-01T19:01:36.583" v="300" actId="2711"/>
          <ac:spMkLst>
            <pc:docMk/>
            <pc:sldMk cId="2241529157" sldId="2134960003"/>
            <ac:spMk id="17162" creationId="{00000000-0000-0000-0000-000000000000}"/>
          </ac:spMkLst>
        </pc:spChg>
        <pc:graphicFrameChg chg="mod">
          <ac:chgData name="Jeff Bull (jeffrbul)" userId="78a11f5e-1750-4f24-9632-e6095682ddea" providerId="ADAL" clId="{CA186AAB-7BBD-BC42-AB94-D6AA1B795B25}" dt="2022-06-01T19:01:36.583" v="300" actId="2711"/>
          <ac:graphicFrameMkLst>
            <pc:docMk/>
            <pc:sldMk cId="2241529157" sldId="2134960003"/>
            <ac:graphicFrameMk id="30" creationId="{CE3D1FCE-0FBC-1D45-85AD-3A5759C61B87}"/>
          </ac:graphicFrameMkLst>
        </pc:graphicFrameChg>
        <pc:picChg chg="mod">
          <ac:chgData name="Jeff Bull (jeffrbul)" userId="78a11f5e-1750-4f24-9632-e6095682ddea" providerId="ADAL" clId="{CA186AAB-7BBD-BC42-AB94-D6AA1B795B25}" dt="2022-06-01T19:01:36.583" v="300" actId="2711"/>
          <ac:picMkLst>
            <pc:docMk/>
            <pc:sldMk cId="2241529157" sldId="2134960003"/>
            <ac:picMk id="8" creationId="{CC6FA365-CF38-EB6E-F7C2-5C0BF500EB72}"/>
          </ac:picMkLst>
        </pc:picChg>
        <pc:picChg chg="mod">
          <ac:chgData name="Jeff Bull (jeffrbul)" userId="78a11f5e-1750-4f24-9632-e6095682ddea" providerId="ADAL" clId="{CA186AAB-7BBD-BC42-AB94-D6AA1B795B25}" dt="2022-06-01T19:01:36.583" v="300" actId="2711"/>
          <ac:picMkLst>
            <pc:docMk/>
            <pc:sldMk cId="2241529157" sldId="2134960003"/>
            <ac:picMk id="9" creationId="{6C95745B-01E1-BB2F-745C-5ED445709AA0}"/>
          </ac:picMkLst>
        </pc:picChg>
        <pc:picChg chg="mod">
          <ac:chgData name="Jeff Bull (jeffrbul)" userId="78a11f5e-1750-4f24-9632-e6095682ddea" providerId="ADAL" clId="{CA186AAB-7BBD-BC42-AB94-D6AA1B795B25}" dt="2022-06-01T19:01:36.583" v="300" actId="2711"/>
          <ac:picMkLst>
            <pc:docMk/>
            <pc:sldMk cId="2241529157" sldId="2134960003"/>
            <ac:picMk id="10" creationId="{6114BF73-5390-DBCA-6024-F0854C0EB0AC}"/>
          </ac:picMkLst>
        </pc:picChg>
        <pc:picChg chg="mod">
          <ac:chgData name="Jeff Bull (jeffrbul)" userId="78a11f5e-1750-4f24-9632-e6095682ddea" providerId="ADAL" clId="{CA186AAB-7BBD-BC42-AB94-D6AA1B795B25}" dt="2022-06-01T19:01:36.583" v="300" actId="2711"/>
          <ac:picMkLst>
            <pc:docMk/>
            <pc:sldMk cId="2241529157" sldId="2134960003"/>
            <ac:picMk id="11" creationId="{4AD2E5CA-25CA-D797-89BC-163469790CF1}"/>
          </ac:picMkLst>
        </pc:picChg>
        <pc:picChg chg="mod">
          <ac:chgData name="Jeff Bull (jeffrbul)" userId="78a11f5e-1750-4f24-9632-e6095682ddea" providerId="ADAL" clId="{CA186AAB-7BBD-BC42-AB94-D6AA1B795B25}" dt="2022-06-01T19:01:36.583" v="300" actId="2711"/>
          <ac:picMkLst>
            <pc:docMk/>
            <pc:sldMk cId="2241529157" sldId="2134960003"/>
            <ac:picMk id="12" creationId="{4CAF6879-2A94-C8B3-15D2-AC80DDBB2AA9}"/>
          </ac:picMkLst>
        </pc:picChg>
        <pc:picChg chg="mod">
          <ac:chgData name="Jeff Bull (jeffrbul)" userId="78a11f5e-1750-4f24-9632-e6095682ddea" providerId="ADAL" clId="{CA186AAB-7BBD-BC42-AB94-D6AA1B795B25}" dt="2022-05-19T22:02:54.318" v="22" actId="1036"/>
          <ac:picMkLst>
            <pc:docMk/>
            <pc:sldMk cId="2241529157" sldId="2134960003"/>
            <ac:picMk id="17157" creationId="{00000000-0000-0000-0000-000000000000}"/>
          </ac:picMkLst>
        </pc:picChg>
        <pc:picChg chg="mod">
          <ac:chgData name="Jeff Bull (jeffrbul)" userId="78a11f5e-1750-4f24-9632-e6095682ddea" providerId="ADAL" clId="{CA186AAB-7BBD-BC42-AB94-D6AA1B795B25}" dt="2022-05-19T22:02:59.076" v="37" actId="1035"/>
          <ac:picMkLst>
            <pc:docMk/>
            <pc:sldMk cId="2241529157" sldId="2134960003"/>
            <ac:picMk id="17160" creationId="{00000000-0000-0000-0000-000000000000}"/>
          </ac:picMkLst>
        </pc:picChg>
      </pc:sldChg>
      <pc:sldChg chg="modSp add mod">
        <pc:chgData name="Jeff Bull (jeffrbul)" userId="78a11f5e-1750-4f24-9632-e6095682ddea" providerId="ADAL" clId="{CA186AAB-7BBD-BC42-AB94-D6AA1B795B25}" dt="2022-06-01T19:01:21.066" v="297" actId="2711"/>
        <pc:sldMkLst>
          <pc:docMk/>
          <pc:sldMk cId="1006252221" sldId="2142533773"/>
        </pc:sldMkLst>
        <pc:spChg chg="mod">
          <ac:chgData name="Jeff Bull (jeffrbul)" userId="78a11f5e-1750-4f24-9632-e6095682ddea" providerId="ADAL" clId="{CA186AAB-7BBD-BC42-AB94-D6AA1B795B25}" dt="2022-06-01T19:01:21.066" v="297" actId="2711"/>
          <ac:spMkLst>
            <pc:docMk/>
            <pc:sldMk cId="1006252221" sldId="2142533773"/>
            <ac:spMk id="3" creationId="{79ABF529-B4C8-13B3-FF04-A406B72BB05B}"/>
          </ac:spMkLst>
        </pc:spChg>
      </pc:sldChg>
      <pc:sldChg chg="modSp mod">
        <pc:chgData name="Jeff Bull (jeffrbul)" userId="78a11f5e-1750-4f24-9632-e6095682ddea" providerId="ADAL" clId="{CA186AAB-7BBD-BC42-AB94-D6AA1B795B25}" dt="2022-06-01T19:01:25.829" v="298" actId="2711"/>
        <pc:sldMkLst>
          <pc:docMk/>
          <pc:sldMk cId="1203378974" sldId="2142533776"/>
        </pc:sldMkLst>
        <pc:spChg chg="mod">
          <ac:chgData name="Jeff Bull (jeffrbul)" userId="78a11f5e-1750-4f24-9632-e6095682ddea" providerId="ADAL" clId="{CA186AAB-7BBD-BC42-AB94-D6AA1B795B25}" dt="2022-06-01T19:01:25.829" v="298" actId="2711"/>
          <ac:spMkLst>
            <pc:docMk/>
            <pc:sldMk cId="1203378974" sldId="2142533776"/>
            <ac:spMk id="2" creationId="{336D435B-3CBA-4B70-B86E-97165A78CF74}"/>
          </ac:spMkLst>
        </pc:spChg>
        <pc:spChg chg="mod">
          <ac:chgData name="Jeff Bull (jeffrbul)" userId="78a11f5e-1750-4f24-9632-e6095682ddea" providerId="ADAL" clId="{CA186AAB-7BBD-BC42-AB94-D6AA1B795B25}" dt="2022-06-01T19:01:25.829" v="298" actId="2711"/>
          <ac:spMkLst>
            <pc:docMk/>
            <pc:sldMk cId="1203378974" sldId="2142533776"/>
            <ac:spMk id="5" creationId="{3C658CE0-5965-9544-9D17-7F510C237C5E}"/>
          </ac:spMkLst>
        </pc:spChg>
        <pc:spChg chg="mod">
          <ac:chgData name="Jeff Bull (jeffrbul)" userId="78a11f5e-1750-4f24-9632-e6095682ddea" providerId="ADAL" clId="{CA186AAB-7BBD-BC42-AB94-D6AA1B795B25}" dt="2022-06-01T19:01:25.829" v="298" actId="2711"/>
          <ac:spMkLst>
            <pc:docMk/>
            <pc:sldMk cId="1203378974" sldId="2142533776"/>
            <ac:spMk id="6" creationId="{56A04662-3582-7F4B-A25D-F3BFFF8270B0}"/>
          </ac:spMkLst>
        </pc:spChg>
        <pc:spChg chg="mod">
          <ac:chgData name="Jeff Bull (jeffrbul)" userId="78a11f5e-1750-4f24-9632-e6095682ddea" providerId="ADAL" clId="{CA186AAB-7BBD-BC42-AB94-D6AA1B795B25}" dt="2022-06-01T19:01:25.829" v="298" actId="2711"/>
          <ac:spMkLst>
            <pc:docMk/>
            <pc:sldMk cId="1203378974" sldId="2142533776"/>
            <ac:spMk id="64" creationId="{A58E8F0E-5545-45B9-856B-D5C49B042DEC}"/>
          </ac:spMkLst>
        </pc:spChg>
        <pc:spChg chg="mod">
          <ac:chgData name="Jeff Bull (jeffrbul)" userId="78a11f5e-1750-4f24-9632-e6095682ddea" providerId="ADAL" clId="{CA186AAB-7BBD-BC42-AB94-D6AA1B795B25}" dt="2022-05-31T23:22:10.311" v="124" actId="208"/>
          <ac:spMkLst>
            <pc:docMk/>
            <pc:sldMk cId="1203378974" sldId="2142533776"/>
            <ac:spMk id="198" creationId="{2D64C258-CF95-3257-D665-DF8D09C594D4}"/>
          </ac:spMkLst>
        </pc:spChg>
        <pc:spChg chg="mod">
          <ac:chgData name="Jeff Bull (jeffrbul)" userId="78a11f5e-1750-4f24-9632-e6095682ddea" providerId="ADAL" clId="{CA186AAB-7BBD-BC42-AB94-D6AA1B795B25}" dt="2022-05-31T23:22:10.311" v="124" actId="208"/>
          <ac:spMkLst>
            <pc:docMk/>
            <pc:sldMk cId="1203378974" sldId="2142533776"/>
            <ac:spMk id="246" creationId="{F9005373-9E68-1A32-BD65-0EEA582BC5B8}"/>
          </ac:spMkLst>
        </pc:spChg>
        <pc:spChg chg="mod">
          <ac:chgData name="Jeff Bull (jeffrbul)" userId="78a11f5e-1750-4f24-9632-e6095682ddea" providerId="ADAL" clId="{CA186AAB-7BBD-BC42-AB94-D6AA1B795B25}" dt="2022-05-31T23:22:10.311" v="124" actId="208"/>
          <ac:spMkLst>
            <pc:docMk/>
            <pc:sldMk cId="1203378974" sldId="2142533776"/>
            <ac:spMk id="247" creationId="{4A0F7240-63BA-E0BE-A0B9-A24F57E2DEB4}"/>
          </ac:spMkLst>
        </pc:spChg>
        <pc:spChg chg="mod">
          <ac:chgData name="Jeff Bull (jeffrbul)" userId="78a11f5e-1750-4f24-9632-e6095682ddea" providerId="ADAL" clId="{CA186AAB-7BBD-BC42-AB94-D6AA1B795B25}" dt="2022-05-31T23:22:10.311" v="124" actId="208"/>
          <ac:spMkLst>
            <pc:docMk/>
            <pc:sldMk cId="1203378974" sldId="2142533776"/>
            <ac:spMk id="248" creationId="{FBAC1741-4572-E269-666E-B961255CC378}"/>
          </ac:spMkLst>
        </pc:spChg>
        <pc:spChg chg="mod">
          <ac:chgData name="Jeff Bull (jeffrbul)" userId="78a11f5e-1750-4f24-9632-e6095682ddea" providerId="ADAL" clId="{CA186AAB-7BBD-BC42-AB94-D6AA1B795B25}" dt="2022-05-31T23:22:10.311" v="124" actId="208"/>
          <ac:spMkLst>
            <pc:docMk/>
            <pc:sldMk cId="1203378974" sldId="2142533776"/>
            <ac:spMk id="249" creationId="{8AC57826-3707-E307-F752-E4C9C6135074}"/>
          </ac:spMkLst>
        </pc:spChg>
        <pc:grpChg chg="mod">
          <ac:chgData name="Jeff Bull (jeffrbul)" userId="78a11f5e-1750-4f24-9632-e6095682ddea" providerId="ADAL" clId="{CA186AAB-7BBD-BC42-AB94-D6AA1B795B25}" dt="2022-06-01T19:01:25.829" v="298" actId="2711"/>
          <ac:grpSpMkLst>
            <pc:docMk/>
            <pc:sldMk cId="1203378974" sldId="2142533776"/>
            <ac:grpSpMk id="72" creationId="{94BDFF2A-A6AD-6C5B-B5EE-A566DB7B8F0F}"/>
          </ac:grpSpMkLst>
        </pc:grpChg>
        <pc:grpChg chg="mod">
          <ac:chgData name="Jeff Bull (jeffrbul)" userId="78a11f5e-1750-4f24-9632-e6095682ddea" providerId="ADAL" clId="{CA186AAB-7BBD-BC42-AB94-D6AA1B795B25}" dt="2022-06-01T19:01:25.829" v="298" actId="2711"/>
          <ac:grpSpMkLst>
            <pc:docMk/>
            <pc:sldMk cId="1203378974" sldId="2142533776"/>
            <ac:grpSpMk id="193" creationId="{FF05D341-F949-1D07-0C9A-0DB25A6D10D4}"/>
          </ac:grpSpMkLst>
        </pc:grpChg>
        <pc:picChg chg="mod">
          <ac:chgData name="Jeff Bull (jeffrbul)" userId="78a11f5e-1750-4f24-9632-e6095682ddea" providerId="ADAL" clId="{CA186AAB-7BBD-BC42-AB94-D6AA1B795B25}" dt="2022-06-01T19:01:25.829" v="298" actId="2711"/>
          <ac:picMkLst>
            <pc:docMk/>
            <pc:sldMk cId="1203378974" sldId="2142533776"/>
            <ac:picMk id="11" creationId="{28D2862F-DD31-2D0E-C6D8-AB4A0947B9C0}"/>
          </ac:picMkLst>
        </pc:picChg>
        <pc:picChg chg="mod">
          <ac:chgData name="Jeff Bull (jeffrbul)" userId="78a11f5e-1750-4f24-9632-e6095682ddea" providerId="ADAL" clId="{CA186AAB-7BBD-BC42-AB94-D6AA1B795B25}" dt="2022-06-01T19:01:25.829" v="298" actId="2711"/>
          <ac:picMkLst>
            <pc:docMk/>
            <pc:sldMk cId="1203378974" sldId="2142533776"/>
            <ac:picMk id="12" creationId="{55D06776-B6A3-80BE-F037-9B08B9EFAFED}"/>
          </ac:picMkLst>
        </pc:picChg>
        <pc:picChg chg="mod">
          <ac:chgData name="Jeff Bull (jeffrbul)" userId="78a11f5e-1750-4f24-9632-e6095682ddea" providerId="ADAL" clId="{CA186AAB-7BBD-BC42-AB94-D6AA1B795B25}" dt="2022-06-01T19:01:25.829" v="298" actId="2711"/>
          <ac:picMkLst>
            <pc:docMk/>
            <pc:sldMk cId="1203378974" sldId="2142533776"/>
            <ac:picMk id="13" creationId="{74446F90-1F08-5AE5-E585-18C465887F41}"/>
          </ac:picMkLst>
        </pc:picChg>
        <pc:picChg chg="mod">
          <ac:chgData name="Jeff Bull (jeffrbul)" userId="78a11f5e-1750-4f24-9632-e6095682ddea" providerId="ADAL" clId="{CA186AAB-7BBD-BC42-AB94-D6AA1B795B25}" dt="2022-06-01T19:01:25.829" v="298" actId="2711"/>
          <ac:picMkLst>
            <pc:docMk/>
            <pc:sldMk cId="1203378974" sldId="2142533776"/>
            <ac:picMk id="14" creationId="{C29719DA-1AD1-04BD-9BAC-D83A8CF6F507}"/>
          </ac:picMkLst>
        </pc:picChg>
        <pc:picChg chg="mod">
          <ac:chgData name="Jeff Bull (jeffrbul)" userId="78a11f5e-1750-4f24-9632-e6095682ddea" providerId="ADAL" clId="{CA186AAB-7BBD-BC42-AB94-D6AA1B795B25}" dt="2022-06-01T19:01:25.829" v="298" actId="2711"/>
          <ac:picMkLst>
            <pc:docMk/>
            <pc:sldMk cId="1203378974" sldId="2142533776"/>
            <ac:picMk id="15" creationId="{417D3228-F54E-7965-BA13-178A020607DB}"/>
          </ac:picMkLst>
        </pc:picChg>
      </pc:sldChg>
      <pc:sldChg chg="modSp mod">
        <pc:chgData name="Jeff Bull (jeffrbul)" userId="78a11f5e-1750-4f24-9632-e6095682ddea" providerId="ADAL" clId="{CA186AAB-7BBD-BC42-AB94-D6AA1B795B25}" dt="2022-05-31T23:27:39.087" v="204" actId="207"/>
        <pc:sldMkLst>
          <pc:docMk/>
          <pc:sldMk cId="2423178904" sldId="2142533777"/>
        </pc:sldMkLst>
        <pc:spChg chg="mod">
          <ac:chgData name="Jeff Bull (jeffrbul)" userId="78a11f5e-1750-4f24-9632-e6095682ddea" providerId="ADAL" clId="{CA186AAB-7BBD-BC42-AB94-D6AA1B795B25}" dt="2022-05-31T23:27:39.087" v="204" actId="207"/>
          <ac:spMkLst>
            <pc:docMk/>
            <pc:sldMk cId="2423178904" sldId="2142533777"/>
            <ac:spMk id="2" creationId="{11457202-9CB2-4C85-BB84-FCC975B9CB89}"/>
          </ac:spMkLst>
        </pc:spChg>
        <pc:spChg chg="mod">
          <ac:chgData name="Jeff Bull (jeffrbul)" userId="78a11f5e-1750-4f24-9632-e6095682ddea" providerId="ADAL" clId="{CA186AAB-7BBD-BC42-AB94-D6AA1B795B25}" dt="2022-05-31T23:27:39.087" v="204" actId="207"/>
          <ac:spMkLst>
            <pc:docMk/>
            <pc:sldMk cId="2423178904" sldId="2142533777"/>
            <ac:spMk id="8" creationId="{348BF5DC-A23D-8A43-9E29-99552EA961C2}"/>
          </ac:spMkLst>
        </pc:spChg>
        <pc:spChg chg="mod">
          <ac:chgData name="Jeff Bull (jeffrbul)" userId="78a11f5e-1750-4f24-9632-e6095682ddea" providerId="ADAL" clId="{CA186AAB-7BBD-BC42-AB94-D6AA1B795B25}" dt="2022-05-31T23:27:39.087" v="204" actId="207"/>
          <ac:spMkLst>
            <pc:docMk/>
            <pc:sldMk cId="2423178904" sldId="2142533777"/>
            <ac:spMk id="986" creationId="{00000000-0000-0000-0000-000000000000}"/>
          </ac:spMkLst>
        </pc:spChg>
        <pc:cxnChg chg="mod">
          <ac:chgData name="Jeff Bull (jeffrbul)" userId="78a11f5e-1750-4f24-9632-e6095682ddea" providerId="ADAL" clId="{CA186AAB-7BBD-BC42-AB94-D6AA1B795B25}" dt="2022-05-31T23:27:39.087" v="204" actId="207"/>
          <ac:cxnSpMkLst>
            <pc:docMk/>
            <pc:sldMk cId="2423178904" sldId="2142533777"/>
            <ac:cxnSpMk id="987" creationId="{00000000-0000-0000-0000-000000000000}"/>
          </ac:cxnSpMkLst>
        </pc:cxnChg>
      </pc:sldChg>
      <pc:sldChg chg="modSp mod">
        <pc:chgData name="Jeff Bull (jeffrbul)" userId="78a11f5e-1750-4f24-9632-e6095682ddea" providerId="ADAL" clId="{CA186AAB-7BBD-BC42-AB94-D6AA1B795B25}" dt="2022-05-31T23:28:44.802" v="228" actId="208"/>
        <pc:sldMkLst>
          <pc:docMk/>
          <pc:sldMk cId="4224029658" sldId="2142533784"/>
        </pc:sldMkLst>
        <pc:spChg chg="mod">
          <ac:chgData name="Jeff Bull (jeffrbul)" userId="78a11f5e-1750-4f24-9632-e6095682ddea" providerId="ADAL" clId="{CA186AAB-7BBD-BC42-AB94-D6AA1B795B25}" dt="2022-05-31T23:28:41.148" v="225" actId="207"/>
          <ac:spMkLst>
            <pc:docMk/>
            <pc:sldMk cId="4224029658" sldId="2142533784"/>
            <ac:spMk id="2" creationId="{1F1547FF-C427-F94B-B22F-7FD7AAB0BBF4}"/>
          </ac:spMkLst>
        </pc:spChg>
        <pc:spChg chg="mod">
          <ac:chgData name="Jeff Bull (jeffrbul)" userId="78a11f5e-1750-4f24-9632-e6095682ddea" providerId="ADAL" clId="{CA186AAB-7BBD-BC42-AB94-D6AA1B795B25}" dt="2022-05-31T23:28:41.148" v="225" actId="207"/>
          <ac:spMkLst>
            <pc:docMk/>
            <pc:sldMk cId="4224029658" sldId="2142533784"/>
            <ac:spMk id="3" creationId="{5EB07CD9-6500-8F41-B945-A27EE9394FB7}"/>
          </ac:spMkLst>
        </pc:spChg>
        <pc:spChg chg="mod">
          <ac:chgData name="Jeff Bull (jeffrbul)" userId="78a11f5e-1750-4f24-9632-e6095682ddea" providerId="ADAL" clId="{CA186AAB-7BBD-BC42-AB94-D6AA1B795B25}" dt="2022-05-31T23:28:44.802" v="228" actId="208"/>
          <ac:spMkLst>
            <pc:docMk/>
            <pc:sldMk cId="4224029658" sldId="2142533784"/>
            <ac:spMk id="4" creationId="{A3C2BB1D-09E4-C478-0477-5B28F79ED0B8}"/>
          </ac:spMkLst>
        </pc:spChg>
        <pc:spChg chg="mod">
          <ac:chgData name="Jeff Bull (jeffrbul)" userId="78a11f5e-1750-4f24-9632-e6095682ddea" providerId="ADAL" clId="{CA186AAB-7BBD-BC42-AB94-D6AA1B795B25}" dt="2022-05-31T23:28:44.802" v="228" actId="208"/>
          <ac:spMkLst>
            <pc:docMk/>
            <pc:sldMk cId="4224029658" sldId="2142533784"/>
            <ac:spMk id="8" creationId="{2EC5280A-46DA-41F3-A108-BDA9FB675480}"/>
          </ac:spMkLst>
        </pc:spChg>
        <pc:spChg chg="mod">
          <ac:chgData name="Jeff Bull (jeffrbul)" userId="78a11f5e-1750-4f24-9632-e6095682ddea" providerId="ADAL" clId="{CA186AAB-7BBD-BC42-AB94-D6AA1B795B25}" dt="2022-05-31T23:28:41.148" v="225" actId="207"/>
          <ac:spMkLst>
            <pc:docMk/>
            <pc:sldMk cId="4224029658" sldId="2142533784"/>
            <ac:spMk id="10" creationId="{D0C63D18-1D29-DD43-8B61-0704471C8D9B}"/>
          </ac:spMkLst>
        </pc:spChg>
        <pc:spChg chg="mod">
          <ac:chgData name="Jeff Bull (jeffrbul)" userId="78a11f5e-1750-4f24-9632-e6095682ddea" providerId="ADAL" clId="{CA186AAB-7BBD-BC42-AB94-D6AA1B795B25}" dt="2022-05-31T23:28:41.148" v="225" actId="207"/>
          <ac:spMkLst>
            <pc:docMk/>
            <pc:sldMk cId="4224029658" sldId="2142533784"/>
            <ac:spMk id="12" creationId="{62FC2999-0808-41A8-95A2-2DD849A3F891}"/>
          </ac:spMkLst>
        </pc:spChg>
        <pc:spChg chg="mod">
          <ac:chgData name="Jeff Bull (jeffrbul)" userId="78a11f5e-1750-4f24-9632-e6095682ddea" providerId="ADAL" clId="{CA186AAB-7BBD-BC42-AB94-D6AA1B795B25}" dt="2022-05-31T23:28:41.148" v="225" actId="207"/>
          <ac:spMkLst>
            <pc:docMk/>
            <pc:sldMk cId="4224029658" sldId="2142533784"/>
            <ac:spMk id="13" creationId="{B060C678-3863-47B0-8369-0309276F7A27}"/>
          </ac:spMkLst>
        </pc:spChg>
      </pc:sldChg>
      <pc:sldChg chg="modSp mod">
        <pc:chgData name="Jeff Bull (jeffrbul)" userId="78a11f5e-1750-4f24-9632-e6095682ddea" providerId="ADAL" clId="{CA186AAB-7BBD-BC42-AB94-D6AA1B795B25}" dt="2022-05-31T23:28:20.166" v="219" actId="208"/>
        <pc:sldMkLst>
          <pc:docMk/>
          <pc:sldMk cId="3248559634" sldId="2142533787"/>
        </pc:sldMkLst>
        <pc:spChg chg="mod">
          <ac:chgData name="Jeff Bull (jeffrbul)" userId="78a11f5e-1750-4f24-9632-e6095682ddea" providerId="ADAL" clId="{CA186AAB-7BBD-BC42-AB94-D6AA1B795B25}" dt="2022-05-31T23:28:20.166" v="219" actId="208"/>
          <ac:spMkLst>
            <pc:docMk/>
            <pc:sldMk cId="3248559634" sldId="2142533787"/>
            <ac:spMk id="4" creationId="{240B8070-7940-4CB9-8E20-3C2073250C0B}"/>
          </ac:spMkLst>
        </pc:spChg>
        <pc:spChg chg="mod">
          <ac:chgData name="Jeff Bull (jeffrbul)" userId="78a11f5e-1750-4f24-9632-e6095682ddea" providerId="ADAL" clId="{CA186AAB-7BBD-BC42-AB94-D6AA1B795B25}" dt="2022-05-31T23:28:15.664" v="216" actId="207"/>
          <ac:spMkLst>
            <pc:docMk/>
            <pc:sldMk cId="3248559634" sldId="2142533787"/>
            <ac:spMk id="7" creationId="{E4A58CDC-48E0-4FE3-9D4D-36561B98D3F3}"/>
          </ac:spMkLst>
        </pc:spChg>
        <pc:spChg chg="mod">
          <ac:chgData name="Jeff Bull (jeffrbul)" userId="78a11f5e-1750-4f24-9632-e6095682ddea" providerId="ADAL" clId="{CA186AAB-7BBD-BC42-AB94-D6AA1B795B25}" dt="2022-05-31T23:28:20.166" v="219" actId="208"/>
          <ac:spMkLst>
            <pc:docMk/>
            <pc:sldMk cId="3248559634" sldId="2142533787"/>
            <ac:spMk id="24" creationId="{229574C3-2753-447C-BB30-33926B180FD0}"/>
          </ac:spMkLst>
        </pc:spChg>
        <pc:cxnChg chg="mod">
          <ac:chgData name="Jeff Bull (jeffrbul)" userId="78a11f5e-1750-4f24-9632-e6095682ddea" providerId="ADAL" clId="{CA186AAB-7BBD-BC42-AB94-D6AA1B795B25}" dt="2022-05-31T23:28:18.176" v="217" actId="208"/>
          <ac:cxnSpMkLst>
            <pc:docMk/>
            <pc:sldMk cId="3248559634" sldId="2142533787"/>
            <ac:cxnSpMk id="20" creationId="{2A29A3E2-D6DB-4D45-9E9B-2CD1A05E9E7B}"/>
          </ac:cxnSpMkLst>
        </pc:cxnChg>
      </pc:sldChg>
      <pc:sldChg chg="addSp delSp modSp mod">
        <pc:chgData name="Jeff Bull (jeffrbul)" userId="78a11f5e-1750-4f24-9632-e6095682ddea" providerId="ADAL" clId="{CA186AAB-7BBD-BC42-AB94-D6AA1B795B25}" dt="2022-05-31T23:24:52.702" v="161" actId="208"/>
        <pc:sldMkLst>
          <pc:docMk/>
          <pc:sldMk cId="3939860574" sldId="2142533790"/>
        </pc:sldMkLst>
        <pc:spChg chg="mod">
          <ac:chgData name="Jeff Bull (jeffrbul)" userId="78a11f5e-1750-4f24-9632-e6095682ddea" providerId="ADAL" clId="{CA186AAB-7BBD-BC42-AB94-D6AA1B795B25}" dt="2022-05-31T23:24:50.414" v="160" actId="207"/>
          <ac:spMkLst>
            <pc:docMk/>
            <pc:sldMk cId="3939860574" sldId="2142533790"/>
            <ac:spMk id="2" creationId="{C3912EB2-4169-4FD5-8DF1-4314583DA573}"/>
          </ac:spMkLst>
        </pc:spChg>
        <pc:spChg chg="mod">
          <ac:chgData name="Jeff Bull (jeffrbul)" userId="78a11f5e-1750-4f24-9632-e6095682ddea" providerId="ADAL" clId="{CA186AAB-7BBD-BC42-AB94-D6AA1B795B25}" dt="2022-05-31T23:24:50.414" v="160" actId="207"/>
          <ac:spMkLst>
            <pc:docMk/>
            <pc:sldMk cId="3939860574" sldId="2142533790"/>
            <ac:spMk id="3" creationId="{A6BF4C42-2F1F-894D-A370-D26C0E63848F}"/>
          </ac:spMkLst>
        </pc:spChg>
        <pc:spChg chg="mod">
          <ac:chgData name="Jeff Bull (jeffrbul)" userId="78a11f5e-1750-4f24-9632-e6095682ddea" providerId="ADAL" clId="{CA186AAB-7BBD-BC42-AB94-D6AA1B795B25}" dt="2022-05-31T23:24:50.414" v="160" actId="207"/>
          <ac:spMkLst>
            <pc:docMk/>
            <pc:sldMk cId="3939860574" sldId="2142533790"/>
            <ac:spMk id="5" creationId="{144C56B2-50D3-2648-A8CE-16AAEC17BF26}"/>
          </ac:spMkLst>
        </pc:spChg>
        <pc:spChg chg="mod">
          <ac:chgData name="Jeff Bull (jeffrbul)" userId="78a11f5e-1750-4f24-9632-e6095682ddea" providerId="ADAL" clId="{CA186AAB-7BBD-BC42-AB94-D6AA1B795B25}" dt="2022-05-31T23:24:50.414" v="160" actId="207"/>
          <ac:spMkLst>
            <pc:docMk/>
            <pc:sldMk cId="3939860574" sldId="2142533790"/>
            <ac:spMk id="10" creationId="{B8C8CE1B-1E04-400B-95C4-9B2E686D2BA9}"/>
          </ac:spMkLst>
        </pc:spChg>
        <pc:spChg chg="add mod">
          <ac:chgData name="Jeff Bull (jeffrbul)" userId="78a11f5e-1750-4f24-9632-e6095682ddea" providerId="ADAL" clId="{CA186AAB-7BBD-BC42-AB94-D6AA1B795B25}" dt="2022-05-31T23:24:50.414" v="160" actId="207"/>
          <ac:spMkLst>
            <pc:docMk/>
            <pc:sldMk cId="3939860574" sldId="2142533790"/>
            <ac:spMk id="11" creationId="{733AD813-6556-2CD0-6EDB-77E7367C15BE}"/>
          </ac:spMkLst>
        </pc:spChg>
        <pc:spChg chg="del mod">
          <ac:chgData name="Jeff Bull (jeffrbul)" userId="78a11f5e-1750-4f24-9632-e6095682ddea" providerId="ADAL" clId="{CA186AAB-7BBD-BC42-AB94-D6AA1B795B25}" dt="2022-05-19T22:04:24.175" v="114" actId="478"/>
          <ac:spMkLst>
            <pc:docMk/>
            <pc:sldMk cId="3939860574" sldId="2142533790"/>
            <ac:spMk id="12" creationId="{836D4A36-117E-3D4C-B4F1-AF0EA9363478}"/>
          </ac:spMkLst>
        </pc:spChg>
        <pc:spChg chg="mod">
          <ac:chgData name="Jeff Bull (jeffrbul)" userId="78a11f5e-1750-4f24-9632-e6095682ddea" providerId="ADAL" clId="{CA186AAB-7BBD-BC42-AB94-D6AA1B795B25}" dt="2022-05-31T23:24:50.414" v="160" actId="207"/>
          <ac:spMkLst>
            <pc:docMk/>
            <pc:sldMk cId="3939860574" sldId="2142533790"/>
            <ac:spMk id="13" creationId="{389A325F-4156-F54F-BB5E-20A3427BF72D}"/>
          </ac:spMkLst>
        </pc:spChg>
        <pc:spChg chg="mod">
          <ac:chgData name="Jeff Bull (jeffrbul)" userId="78a11f5e-1750-4f24-9632-e6095682ddea" providerId="ADAL" clId="{CA186AAB-7BBD-BC42-AB94-D6AA1B795B25}" dt="2022-05-31T23:24:50.414" v="160" actId="207"/>
          <ac:spMkLst>
            <pc:docMk/>
            <pc:sldMk cId="3939860574" sldId="2142533790"/>
            <ac:spMk id="15" creationId="{AD74597E-A011-4C1F-8649-20C966541875}"/>
          </ac:spMkLst>
        </pc:spChg>
        <pc:picChg chg="mod">
          <ac:chgData name="Jeff Bull (jeffrbul)" userId="78a11f5e-1750-4f24-9632-e6095682ddea" providerId="ADAL" clId="{CA186AAB-7BBD-BC42-AB94-D6AA1B795B25}" dt="2022-05-31T23:24:50.414" v="160" actId="207"/>
          <ac:picMkLst>
            <pc:docMk/>
            <pc:sldMk cId="3939860574" sldId="2142533790"/>
            <ac:picMk id="8" creationId="{0A623E57-5FD1-B744-B2C8-604998CCE67F}"/>
          </ac:picMkLst>
        </pc:picChg>
        <pc:cxnChg chg="mod">
          <ac:chgData name="Jeff Bull (jeffrbul)" userId="78a11f5e-1750-4f24-9632-e6095682ddea" providerId="ADAL" clId="{CA186AAB-7BBD-BC42-AB94-D6AA1B795B25}" dt="2022-05-31T23:24:52.702" v="161" actId="208"/>
          <ac:cxnSpMkLst>
            <pc:docMk/>
            <pc:sldMk cId="3939860574" sldId="2142533790"/>
            <ac:cxnSpMk id="4" creationId="{2D4419B0-71F2-8242-8FD7-BA82AC5DCF0F}"/>
          </ac:cxnSpMkLst>
        </pc:cxnChg>
      </pc:sldChg>
      <pc:sldChg chg="addSp delSp modSp mod">
        <pc:chgData name="Jeff Bull (jeffrbul)" userId="78a11f5e-1750-4f24-9632-e6095682ddea" providerId="ADAL" clId="{CA186AAB-7BBD-BC42-AB94-D6AA1B795B25}" dt="2022-05-31T23:25:09.113" v="164" actId="208"/>
        <pc:sldMkLst>
          <pc:docMk/>
          <pc:sldMk cId="262867589" sldId="2142533793"/>
        </pc:sldMkLst>
        <pc:spChg chg="mod">
          <ac:chgData name="Jeff Bull (jeffrbul)" userId="78a11f5e-1750-4f24-9632-e6095682ddea" providerId="ADAL" clId="{CA186AAB-7BBD-BC42-AB94-D6AA1B795B25}" dt="2022-05-31T23:25:07.193" v="163" actId="207"/>
          <ac:spMkLst>
            <pc:docMk/>
            <pc:sldMk cId="262867589" sldId="2142533793"/>
            <ac:spMk id="2" creationId="{C3912EB2-4169-4FD5-8DF1-4314583DA573}"/>
          </ac:spMkLst>
        </pc:spChg>
        <pc:spChg chg="mod">
          <ac:chgData name="Jeff Bull (jeffrbul)" userId="78a11f5e-1750-4f24-9632-e6095682ddea" providerId="ADAL" clId="{CA186AAB-7BBD-BC42-AB94-D6AA1B795B25}" dt="2022-05-31T23:25:07.193" v="163" actId="207"/>
          <ac:spMkLst>
            <pc:docMk/>
            <pc:sldMk cId="262867589" sldId="2142533793"/>
            <ac:spMk id="3" creationId="{A6BF4C42-2F1F-894D-A370-D26C0E63848F}"/>
          </ac:spMkLst>
        </pc:spChg>
        <pc:spChg chg="mod">
          <ac:chgData name="Jeff Bull (jeffrbul)" userId="78a11f5e-1750-4f24-9632-e6095682ddea" providerId="ADAL" clId="{CA186AAB-7BBD-BC42-AB94-D6AA1B795B25}" dt="2022-05-31T23:25:07.193" v="163" actId="207"/>
          <ac:spMkLst>
            <pc:docMk/>
            <pc:sldMk cId="262867589" sldId="2142533793"/>
            <ac:spMk id="5" creationId="{144C56B2-50D3-2648-A8CE-16AAEC17BF26}"/>
          </ac:spMkLst>
        </pc:spChg>
        <pc:spChg chg="mod">
          <ac:chgData name="Jeff Bull (jeffrbul)" userId="78a11f5e-1750-4f24-9632-e6095682ddea" providerId="ADAL" clId="{CA186AAB-7BBD-BC42-AB94-D6AA1B795B25}" dt="2022-05-31T23:25:07.193" v="163" actId="207"/>
          <ac:spMkLst>
            <pc:docMk/>
            <pc:sldMk cId="262867589" sldId="2142533793"/>
            <ac:spMk id="7" creationId="{FA5A35BE-0BF5-45B1-9985-137E413B0CFB}"/>
          </ac:spMkLst>
        </pc:spChg>
        <pc:spChg chg="add mod">
          <ac:chgData name="Jeff Bull (jeffrbul)" userId="78a11f5e-1750-4f24-9632-e6095682ddea" providerId="ADAL" clId="{CA186AAB-7BBD-BC42-AB94-D6AA1B795B25}" dt="2022-05-31T23:25:07.193" v="163" actId="207"/>
          <ac:spMkLst>
            <pc:docMk/>
            <pc:sldMk cId="262867589" sldId="2142533793"/>
            <ac:spMk id="11" creationId="{3B40C008-05A9-261E-2AA6-3D77FBAF3768}"/>
          </ac:spMkLst>
        </pc:spChg>
        <pc:spChg chg="del">
          <ac:chgData name="Jeff Bull (jeffrbul)" userId="78a11f5e-1750-4f24-9632-e6095682ddea" providerId="ADAL" clId="{CA186AAB-7BBD-BC42-AB94-D6AA1B795B25}" dt="2022-05-19T22:04:36.923" v="117" actId="478"/>
          <ac:spMkLst>
            <pc:docMk/>
            <pc:sldMk cId="262867589" sldId="2142533793"/>
            <ac:spMk id="12" creationId="{16C640EA-8566-634E-92C7-3D168226D865}"/>
          </ac:spMkLst>
        </pc:spChg>
        <pc:spChg chg="add mod">
          <ac:chgData name="Jeff Bull (jeffrbul)" userId="78a11f5e-1750-4f24-9632-e6095682ddea" providerId="ADAL" clId="{CA186AAB-7BBD-BC42-AB94-D6AA1B795B25}" dt="2022-05-31T23:25:07.193" v="163" actId="207"/>
          <ac:spMkLst>
            <pc:docMk/>
            <pc:sldMk cId="262867589" sldId="2142533793"/>
            <ac:spMk id="13" creationId="{673506AF-BC14-3F2D-4FE4-49BCF5141D2F}"/>
          </ac:spMkLst>
        </pc:spChg>
        <pc:spChg chg="del">
          <ac:chgData name="Jeff Bull (jeffrbul)" userId="78a11f5e-1750-4f24-9632-e6095682ddea" providerId="ADAL" clId="{CA186AAB-7BBD-BC42-AB94-D6AA1B795B25}" dt="2022-05-19T22:04:39.939" v="118" actId="478"/>
          <ac:spMkLst>
            <pc:docMk/>
            <pc:sldMk cId="262867589" sldId="2142533793"/>
            <ac:spMk id="14" creationId="{1622E711-BCE1-4B8C-BA4F-D10C08BF8A37}"/>
          </ac:spMkLst>
        </pc:spChg>
        <pc:spChg chg="del">
          <ac:chgData name="Jeff Bull (jeffrbul)" userId="78a11f5e-1750-4f24-9632-e6095682ddea" providerId="ADAL" clId="{CA186AAB-7BBD-BC42-AB94-D6AA1B795B25}" dt="2022-05-19T22:04:41.136" v="119" actId="478"/>
          <ac:spMkLst>
            <pc:docMk/>
            <pc:sldMk cId="262867589" sldId="2142533793"/>
            <ac:spMk id="15" creationId="{9ECF4737-D498-460E-A6BF-A922AAF961AB}"/>
          </ac:spMkLst>
        </pc:spChg>
        <pc:spChg chg="add mod">
          <ac:chgData name="Jeff Bull (jeffrbul)" userId="78a11f5e-1750-4f24-9632-e6095682ddea" providerId="ADAL" clId="{CA186AAB-7BBD-BC42-AB94-D6AA1B795B25}" dt="2022-05-31T23:25:07.193" v="163" actId="207"/>
          <ac:spMkLst>
            <pc:docMk/>
            <pc:sldMk cId="262867589" sldId="2142533793"/>
            <ac:spMk id="16" creationId="{577F5140-59B7-782F-1DF0-D2251CD1BEC9}"/>
          </ac:spMkLst>
        </pc:spChg>
        <pc:picChg chg="mod">
          <ac:chgData name="Jeff Bull (jeffrbul)" userId="78a11f5e-1750-4f24-9632-e6095682ddea" providerId="ADAL" clId="{CA186AAB-7BBD-BC42-AB94-D6AA1B795B25}" dt="2022-05-31T23:25:07.193" v="163" actId="207"/>
          <ac:picMkLst>
            <pc:docMk/>
            <pc:sldMk cId="262867589" sldId="2142533793"/>
            <ac:picMk id="8" creationId="{0A623E57-5FD1-B744-B2C8-604998CCE67F}"/>
          </ac:picMkLst>
        </pc:picChg>
        <pc:cxnChg chg="mod">
          <ac:chgData name="Jeff Bull (jeffrbul)" userId="78a11f5e-1750-4f24-9632-e6095682ddea" providerId="ADAL" clId="{CA186AAB-7BBD-BC42-AB94-D6AA1B795B25}" dt="2022-05-31T23:25:09.113" v="164" actId="208"/>
          <ac:cxnSpMkLst>
            <pc:docMk/>
            <pc:sldMk cId="262867589" sldId="2142533793"/>
            <ac:cxnSpMk id="4" creationId="{2D4419B0-71F2-8242-8FD7-BA82AC5DCF0F}"/>
          </ac:cxnSpMkLst>
        </pc:cxnChg>
      </pc:sldChg>
      <pc:sldChg chg="modSp mod">
        <pc:chgData name="Jeff Bull (jeffrbul)" userId="78a11f5e-1750-4f24-9632-e6095682ddea" providerId="ADAL" clId="{CA186AAB-7BBD-BC42-AB94-D6AA1B795B25}" dt="2022-05-31T23:24:40.847" v="158" actId="208"/>
        <pc:sldMkLst>
          <pc:docMk/>
          <pc:sldMk cId="2152045933" sldId="2142533802"/>
        </pc:sldMkLst>
        <pc:spChg chg="mod">
          <ac:chgData name="Jeff Bull (jeffrbul)" userId="78a11f5e-1750-4f24-9632-e6095682ddea" providerId="ADAL" clId="{CA186AAB-7BBD-BC42-AB94-D6AA1B795B25}" dt="2022-05-31T23:24:40.847" v="158" actId="208"/>
          <ac:spMkLst>
            <pc:docMk/>
            <pc:sldMk cId="2152045933" sldId="2142533802"/>
            <ac:spMk id="8" creationId="{348BF5DC-A23D-8A43-9E29-99552EA961C2}"/>
          </ac:spMkLst>
        </pc:spChg>
        <pc:spChg chg="mod">
          <ac:chgData name="Jeff Bull (jeffrbul)" userId="78a11f5e-1750-4f24-9632-e6095682ddea" providerId="ADAL" clId="{CA186AAB-7BBD-BC42-AB94-D6AA1B795B25}" dt="2022-05-31T23:24:36.269" v="155" actId="207"/>
          <ac:spMkLst>
            <pc:docMk/>
            <pc:sldMk cId="2152045933" sldId="2142533802"/>
            <ac:spMk id="986" creationId="{00000000-0000-0000-0000-000000000000}"/>
          </ac:spMkLst>
        </pc:spChg>
        <pc:cxnChg chg="mod">
          <ac:chgData name="Jeff Bull (jeffrbul)" userId="78a11f5e-1750-4f24-9632-e6095682ddea" providerId="ADAL" clId="{CA186AAB-7BBD-BC42-AB94-D6AA1B795B25}" dt="2022-05-31T23:24:38.313" v="156" actId="208"/>
          <ac:cxnSpMkLst>
            <pc:docMk/>
            <pc:sldMk cId="2152045933" sldId="2142533802"/>
            <ac:cxnSpMk id="987" creationId="{00000000-0000-0000-0000-000000000000}"/>
          </ac:cxnSpMkLst>
        </pc:cxnChg>
      </pc:sldChg>
      <pc:sldChg chg="modSp mod">
        <pc:chgData name="Jeff Bull (jeffrbul)" userId="78a11f5e-1750-4f24-9632-e6095682ddea" providerId="ADAL" clId="{CA186AAB-7BBD-BC42-AB94-D6AA1B795B25}" dt="2022-05-31T23:28:29.765" v="223" actId="208"/>
        <pc:sldMkLst>
          <pc:docMk/>
          <pc:sldMk cId="2535814144" sldId="2142533805"/>
        </pc:sldMkLst>
        <pc:spChg chg="mod">
          <ac:chgData name="Jeff Bull (jeffrbul)" userId="78a11f5e-1750-4f24-9632-e6095682ddea" providerId="ADAL" clId="{CA186AAB-7BBD-BC42-AB94-D6AA1B795B25}" dt="2022-05-31T23:28:26.387" v="221" actId="207"/>
          <ac:spMkLst>
            <pc:docMk/>
            <pc:sldMk cId="2535814144" sldId="2142533805"/>
            <ac:spMk id="2" creationId="{65FBD2A7-AFA4-D046-A48B-3781ADF14229}"/>
          </ac:spMkLst>
        </pc:spChg>
        <pc:spChg chg="mod">
          <ac:chgData name="Jeff Bull (jeffrbul)" userId="78a11f5e-1750-4f24-9632-e6095682ddea" providerId="ADAL" clId="{CA186AAB-7BBD-BC42-AB94-D6AA1B795B25}" dt="2022-05-31T23:28:29.765" v="223" actId="208"/>
          <ac:spMkLst>
            <pc:docMk/>
            <pc:sldMk cId="2535814144" sldId="2142533805"/>
            <ac:spMk id="3" creationId="{A94C2DE8-F011-9422-5915-60F04EBE65A2}"/>
          </ac:spMkLst>
        </pc:spChg>
        <pc:spChg chg="mod">
          <ac:chgData name="Jeff Bull (jeffrbul)" userId="78a11f5e-1750-4f24-9632-e6095682ddea" providerId="ADAL" clId="{CA186AAB-7BBD-BC42-AB94-D6AA1B795B25}" dt="2022-05-31T23:28:29.765" v="223" actId="208"/>
          <ac:spMkLst>
            <pc:docMk/>
            <pc:sldMk cId="2535814144" sldId="2142533805"/>
            <ac:spMk id="4" creationId="{24A764B6-7E3B-1445-A583-D9E2D5DD0F5C}"/>
          </ac:spMkLst>
        </pc:spChg>
      </pc:sldChg>
      <pc:sldChg chg="modSp mod">
        <pc:chgData name="Jeff Bull (jeffrbul)" userId="78a11f5e-1750-4f24-9632-e6095682ddea" providerId="ADAL" clId="{CA186AAB-7BBD-BC42-AB94-D6AA1B795B25}" dt="2022-05-31T23:27:18.347" v="199" actId="207"/>
        <pc:sldMkLst>
          <pc:docMk/>
          <pc:sldMk cId="4195523604" sldId="2142533806"/>
        </pc:sldMkLst>
        <pc:spChg chg="mod">
          <ac:chgData name="Jeff Bull (jeffrbul)" userId="78a11f5e-1750-4f24-9632-e6095682ddea" providerId="ADAL" clId="{CA186AAB-7BBD-BC42-AB94-D6AA1B795B25}" dt="2022-05-31T23:27:18.347" v="199" actId="207"/>
          <ac:spMkLst>
            <pc:docMk/>
            <pc:sldMk cId="4195523604" sldId="2142533806"/>
            <ac:spMk id="2" creationId="{B12BB385-6980-469F-B5E7-BA02D38C5EC4}"/>
          </ac:spMkLst>
        </pc:spChg>
        <pc:spChg chg="mod">
          <ac:chgData name="Jeff Bull (jeffrbul)" userId="78a11f5e-1750-4f24-9632-e6095682ddea" providerId="ADAL" clId="{CA186AAB-7BBD-BC42-AB94-D6AA1B795B25}" dt="2022-05-31T23:27:18.347" v="199" actId="207"/>
          <ac:spMkLst>
            <pc:docMk/>
            <pc:sldMk cId="4195523604" sldId="2142533806"/>
            <ac:spMk id="3" creationId="{B7E914EA-8FAB-ABF7-C00D-9B8F0F683C0C}"/>
          </ac:spMkLst>
        </pc:spChg>
        <pc:spChg chg="mod">
          <ac:chgData name="Jeff Bull (jeffrbul)" userId="78a11f5e-1750-4f24-9632-e6095682ddea" providerId="ADAL" clId="{CA186AAB-7BBD-BC42-AB94-D6AA1B795B25}" dt="2022-05-31T23:27:18.347" v="199" actId="207"/>
          <ac:spMkLst>
            <pc:docMk/>
            <pc:sldMk cId="4195523604" sldId="2142533806"/>
            <ac:spMk id="5" creationId="{0B9E7BD4-63EA-4E09-AF0D-3D1E9A912E98}"/>
          </ac:spMkLst>
        </pc:spChg>
        <pc:spChg chg="mod">
          <ac:chgData name="Jeff Bull (jeffrbul)" userId="78a11f5e-1750-4f24-9632-e6095682ddea" providerId="ADAL" clId="{CA186AAB-7BBD-BC42-AB94-D6AA1B795B25}" dt="2022-05-31T23:27:18.347" v="199" actId="207"/>
          <ac:spMkLst>
            <pc:docMk/>
            <pc:sldMk cId="4195523604" sldId="2142533806"/>
            <ac:spMk id="6" creationId="{7821C9A0-1A0D-4C8D-B58F-E32112C5D05A}"/>
          </ac:spMkLst>
        </pc:spChg>
        <pc:spChg chg="mod">
          <ac:chgData name="Jeff Bull (jeffrbul)" userId="78a11f5e-1750-4f24-9632-e6095682ddea" providerId="ADAL" clId="{CA186AAB-7BBD-BC42-AB94-D6AA1B795B25}" dt="2022-05-31T23:27:18.347" v="199" actId="207"/>
          <ac:spMkLst>
            <pc:docMk/>
            <pc:sldMk cId="4195523604" sldId="2142533806"/>
            <ac:spMk id="7" creationId="{96705265-D47B-4E77-8833-BDFBAEF47482}"/>
          </ac:spMkLst>
        </pc:spChg>
        <pc:spChg chg="mod">
          <ac:chgData name="Jeff Bull (jeffrbul)" userId="78a11f5e-1750-4f24-9632-e6095682ddea" providerId="ADAL" clId="{CA186AAB-7BBD-BC42-AB94-D6AA1B795B25}" dt="2022-05-31T23:27:18.347" v="199" actId="207"/>
          <ac:spMkLst>
            <pc:docMk/>
            <pc:sldMk cId="4195523604" sldId="2142533806"/>
            <ac:spMk id="8" creationId="{5781C1D6-5B8C-4D68-A20B-027321ED3D91}"/>
          </ac:spMkLst>
        </pc:spChg>
        <pc:spChg chg="mod">
          <ac:chgData name="Jeff Bull (jeffrbul)" userId="78a11f5e-1750-4f24-9632-e6095682ddea" providerId="ADAL" clId="{CA186AAB-7BBD-BC42-AB94-D6AA1B795B25}" dt="2022-05-31T23:27:18.347" v="199" actId="207"/>
          <ac:spMkLst>
            <pc:docMk/>
            <pc:sldMk cId="4195523604" sldId="2142533806"/>
            <ac:spMk id="10" creationId="{1BB97BFF-0CA8-4917-8624-F27EF6F94E1C}"/>
          </ac:spMkLst>
        </pc:spChg>
        <pc:spChg chg="mod">
          <ac:chgData name="Jeff Bull (jeffrbul)" userId="78a11f5e-1750-4f24-9632-e6095682ddea" providerId="ADAL" clId="{CA186AAB-7BBD-BC42-AB94-D6AA1B795B25}" dt="2022-05-31T23:27:18.347" v="199" actId="207"/>
          <ac:spMkLst>
            <pc:docMk/>
            <pc:sldMk cId="4195523604" sldId="2142533806"/>
            <ac:spMk id="11" creationId="{CE5DE83B-04F6-4A2F-8D77-552EE72237DE}"/>
          </ac:spMkLst>
        </pc:spChg>
        <pc:spChg chg="mod">
          <ac:chgData name="Jeff Bull (jeffrbul)" userId="78a11f5e-1750-4f24-9632-e6095682ddea" providerId="ADAL" clId="{CA186AAB-7BBD-BC42-AB94-D6AA1B795B25}" dt="2022-05-31T23:27:18.347" v="199" actId="207"/>
          <ac:spMkLst>
            <pc:docMk/>
            <pc:sldMk cId="4195523604" sldId="2142533806"/>
            <ac:spMk id="12" creationId="{BDCC96F2-EAE2-4D5C-8970-E1FB9F27203A}"/>
          </ac:spMkLst>
        </pc:spChg>
        <pc:spChg chg="mod">
          <ac:chgData name="Jeff Bull (jeffrbul)" userId="78a11f5e-1750-4f24-9632-e6095682ddea" providerId="ADAL" clId="{CA186AAB-7BBD-BC42-AB94-D6AA1B795B25}" dt="2022-05-31T23:27:18.347" v="199" actId="207"/>
          <ac:spMkLst>
            <pc:docMk/>
            <pc:sldMk cId="4195523604" sldId="2142533806"/>
            <ac:spMk id="13" creationId="{1A8E22A3-4508-419C-AE9B-B5F4E7EE7D6C}"/>
          </ac:spMkLst>
        </pc:spChg>
        <pc:spChg chg="mod">
          <ac:chgData name="Jeff Bull (jeffrbul)" userId="78a11f5e-1750-4f24-9632-e6095682ddea" providerId="ADAL" clId="{CA186AAB-7BBD-BC42-AB94-D6AA1B795B25}" dt="2022-05-31T23:27:18.347" v="199" actId="207"/>
          <ac:spMkLst>
            <pc:docMk/>
            <pc:sldMk cId="4195523604" sldId="2142533806"/>
            <ac:spMk id="15" creationId="{3C99CC30-FB90-4EE0-91D5-17CC89E4AE23}"/>
          </ac:spMkLst>
        </pc:spChg>
        <pc:spChg chg="mod">
          <ac:chgData name="Jeff Bull (jeffrbul)" userId="78a11f5e-1750-4f24-9632-e6095682ddea" providerId="ADAL" clId="{CA186AAB-7BBD-BC42-AB94-D6AA1B795B25}" dt="2022-05-31T23:27:18.347" v="199" actId="207"/>
          <ac:spMkLst>
            <pc:docMk/>
            <pc:sldMk cId="4195523604" sldId="2142533806"/>
            <ac:spMk id="16" creationId="{4A0CA9D8-40E9-4C2F-8403-68692412F6E5}"/>
          </ac:spMkLst>
        </pc:spChg>
        <pc:spChg chg="mod">
          <ac:chgData name="Jeff Bull (jeffrbul)" userId="78a11f5e-1750-4f24-9632-e6095682ddea" providerId="ADAL" clId="{CA186AAB-7BBD-BC42-AB94-D6AA1B795B25}" dt="2022-05-31T23:27:18.347" v="199" actId="207"/>
          <ac:spMkLst>
            <pc:docMk/>
            <pc:sldMk cId="4195523604" sldId="2142533806"/>
            <ac:spMk id="17" creationId="{478FE9CF-E4D7-4D25-AD2A-0000F1491E72}"/>
          </ac:spMkLst>
        </pc:spChg>
        <pc:spChg chg="mod">
          <ac:chgData name="Jeff Bull (jeffrbul)" userId="78a11f5e-1750-4f24-9632-e6095682ddea" providerId="ADAL" clId="{CA186AAB-7BBD-BC42-AB94-D6AA1B795B25}" dt="2022-05-31T23:27:18.347" v="199" actId="207"/>
          <ac:spMkLst>
            <pc:docMk/>
            <pc:sldMk cId="4195523604" sldId="2142533806"/>
            <ac:spMk id="20" creationId="{5DAC05FC-AEB3-8BDA-6952-18AA36D08C7B}"/>
          </ac:spMkLst>
        </pc:spChg>
        <pc:spChg chg="mod">
          <ac:chgData name="Jeff Bull (jeffrbul)" userId="78a11f5e-1750-4f24-9632-e6095682ddea" providerId="ADAL" clId="{CA186AAB-7BBD-BC42-AB94-D6AA1B795B25}" dt="2022-05-31T23:27:18.347" v="199" actId="207"/>
          <ac:spMkLst>
            <pc:docMk/>
            <pc:sldMk cId="4195523604" sldId="2142533806"/>
            <ac:spMk id="21" creationId="{D685C87C-DEEB-CDB0-7E22-C367C1401BB8}"/>
          </ac:spMkLst>
        </pc:spChg>
        <pc:spChg chg="mod">
          <ac:chgData name="Jeff Bull (jeffrbul)" userId="78a11f5e-1750-4f24-9632-e6095682ddea" providerId="ADAL" clId="{CA186AAB-7BBD-BC42-AB94-D6AA1B795B25}" dt="2022-05-31T23:27:18.347" v="199" actId="207"/>
          <ac:spMkLst>
            <pc:docMk/>
            <pc:sldMk cId="4195523604" sldId="2142533806"/>
            <ac:spMk id="22" creationId="{CB28CF07-F5E8-CE20-2F54-B9F85D9D7199}"/>
          </ac:spMkLst>
        </pc:spChg>
      </pc:sldChg>
      <pc:sldChg chg="modSp mod">
        <pc:chgData name="Jeff Bull (jeffrbul)" userId="78a11f5e-1750-4f24-9632-e6095682ddea" providerId="ADAL" clId="{CA186AAB-7BBD-BC42-AB94-D6AA1B795B25}" dt="2022-05-31T23:26:02.205" v="181" actId="2711"/>
        <pc:sldMkLst>
          <pc:docMk/>
          <pc:sldMk cId="3241470305" sldId="2142533807"/>
        </pc:sldMkLst>
        <pc:spChg chg="mod">
          <ac:chgData name="Jeff Bull (jeffrbul)" userId="78a11f5e-1750-4f24-9632-e6095682ddea" providerId="ADAL" clId="{CA186AAB-7BBD-BC42-AB94-D6AA1B795B25}" dt="2022-05-31T23:26:02.205" v="181" actId="2711"/>
          <ac:spMkLst>
            <pc:docMk/>
            <pc:sldMk cId="3241470305" sldId="2142533807"/>
            <ac:spMk id="2" creationId="{20DE259A-D7E4-452D-AB39-7CC9CAE6E90D}"/>
          </ac:spMkLst>
        </pc:spChg>
        <pc:spChg chg="mod">
          <ac:chgData name="Jeff Bull (jeffrbul)" userId="78a11f5e-1750-4f24-9632-e6095682ddea" providerId="ADAL" clId="{CA186AAB-7BBD-BC42-AB94-D6AA1B795B25}" dt="2022-05-31T23:26:02.205" v="181" actId="2711"/>
          <ac:spMkLst>
            <pc:docMk/>
            <pc:sldMk cId="3241470305" sldId="2142533807"/>
            <ac:spMk id="3" creationId="{3F9846C5-8962-4A6F-ADBA-AD287707DE19}"/>
          </ac:spMkLst>
        </pc:spChg>
        <pc:spChg chg="mod">
          <ac:chgData name="Jeff Bull (jeffrbul)" userId="78a11f5e-1750-4f24-9632-e6095682ddea" providerId="ADAL" clId="{CA186AAB-7BBD-BC42-AB94-D6AA1B795B25}" dt="2022-05-31T23:26:02.205" v="181" actId="2711"/>
          <ac:spMkLst>
            <pc:docMk/>
            <pc:sldMk cId="3241470305" sldId="2142533807"/>
            <ac:spMk id="4" creationId="{6046B45D-7CCE-4C4B-8715-A9A5CEB8FC13}"/>
          </ac:spMkLst>
        </pc:spChg>
        <pc:spChg chg="mod">
          <ac:chgData name="Jeff Bull (jeffrbul)" userId="78a11f5e-1750-4f24-9632-e6095682ddea" providerId="ADAL" clId="{CA186AAB-7BBD-BC42-AB94-D6AA1B795B25}" dt="2022-05-31T23:26:02.205" v="181" actId="2711"/>
          <ac:spMkLst>
            <pc:docMk/>
            <pc:sldMk cId="3241470305" sldId="2142533807"/>
            <ac:spMk id="5" creationId="{395AC1D9-670E-4473-8476-6C2AC7A31D13}"/>
          </ac:spMkLst>
        </pc:spChg>
        <pc:spChg chg="mod">
          <ac:chgData name="Jeff Bull (jeffrbul)" userId="78a11f5e-1750-4f24-9632-e6095682ddea" providerId="ADAL" clId="{CA186AAB-7BBD-BC42-AB94-D6AA1B795B25}" dt="2022-05-31T23:26:02.205" v="181" actId="2711"/>
          <ac:spMkLst>
            <pc:docMk/>
            <pc:sldMk cId="3241470305" sldId="2142533807"/>
            <ac:spMk id="6" creationId="{8D3E2AA0-5AA7-4F1C-92A9-DEC59568DD90}"/>
          </ac:spMkLst>
        </pc:spChg>
        <pc:spChg chg="mod">
          <ac:chgData name="Jeff Bull (jeffrbul)" userId="78a11f5e-1750-4f24-9632-e6095682ddea" providerId="ADAL" clId="{CA186AAB-7BBD-BC42-AB94-D6AA1B795B25}" dt="2022-05-31T23:26:02.205" v="181" actId="2711"/>
          <ac:spMkLst>
            <pc:docMk/>
            <pc:sldMk cId="3241470305" sldId="2142533807"/>
            <ac:spMk id="7" creationId="{3D207BA2-0600-28A5-D99D-40A3982D16E7}"/>
          </ac:spMkLst>
        </pc:spChg>
        <pc:spChg chg="mod">
          <ac:chgData name="Jeff Bull (jeffrbul)" userId="78a11f5e-1750-4f24-9632-e6095682ddea" providerId="ADAL" clId="{CA186AAB-7BBD-BC42-AB94-D6AA1B795B25}" dt="2022-05-31T23:26:02.205" v="181" actId="2711"/>
          <ac:spMkLst>
            <pc:docMk/>
            <pc:sldMk cId="3241470305" sldId="2142533807"/>
            <ac:spMk id="13" creationId="{9FFEA6F0-048E-9C63-391F-9F6540624A1D}"/>
          </ac:spMkLst>
        </pc:spChg>
        <pc:spChg chg="mod">
          <ac:chgData name="Jeff Bull (jeffrbul)" userId="78a11f5e-1750-4f24-9632-e6095682ddea" providerId="ADAL" clId="{CA186AAB-7BBD-BC42-AB94-D6AA1B795B25}" dt="2022-05-31T23:26:02.205" v="181" actId="2711"/>
          <ac:spMkLst>
            <pc:docMk/>
            <pc:sldMk cId="3241470305" sldId="2142533807"/>
            <ac:spMk id="14" creationId="{343F69BE-BD61-57C4-3431-CB7D86DA238E}"/>
          </ac:spMkLst>
        </pc:spChg>
        <pc:spChg chg="mod">
          <ac:chgData name="Jeff Bull (jeffrbul)" userId="78a11f5e-1750-4f24-9632-e6095682ddea" providerId="ADAL" clId="{CA186AAB-7BBD-BC42-AB94-D6AA1B795B25}" dt="2022-05-31T23:26:02.205" v="181" actId="2711"/>
          <ac:spMkLst>
            <pc:docMk/>
            <pc:sldMk cId="3241470305" sldId="2142533807"/>
            <ac:spMk id="15" creationId="{EA1E70E3-051E-F8D0-EF53-AD54A7E56487}"/>
          </ac:spMkLst>
        </pc:spChg>
      </pc:sldChg>
      <pc:sldChg chg="modSp mod">
        <pc:chgData name="Jeff Bull (jeffrbul)" userId="78a11f5e-1750-4f24-9632-e6095682ddea" providerId="ADAL" clId="{CA186AAB-7BBD-BC42-AB94-D6AA1B795B25}" dt="2022-05-31T23:25:39.194" v="173" actId="208"/>
        <pc:sldMkLst>
          <pc:docMk/>
          <pc:sldMk cId="676198824" sldId="2142533808"/>
        </pc:sldMkLst>
        <pc:spChg chg="mod">
          <ac:chgData name="Jeff Bull (jeffrbul)" userId="78a11f5e-1750-4f24-9632-e6095682ddea" providerId="ADAL" clId="{CA186AAB-7BBD-BC42-AB94-D6AA1B795B25}" dt="2022-05-31T23:25:33.955" v="171" actId="207"/>
          <ac:spMkLst>
            <pc:docMk/>
            <pc:sldMk cId="676198824" sldId="2142533808"/>
            <ac:spMk id="2" creationId="{53413EE1-BD6C-49B4-ABF3-B6DEE4A8462D}"/>
          </ac:spMkLst>
        </pc:spChg>
        <pc:spChg chg="mod">
          <ac:chgData name="Jeff Bull (jeffrbul)" userId="78a11f5e-1750-4f24-9632-e6095682ddea" providerId="ADAL" clId="{CA186AAB-7BBD-BC42-AB94-D6AA1B795B25}" dt="2022-05-31T23:25:33.955" v="171" actId="207"/>
          <ac:spMkLst>
            <pc:docMk/>
            <pc:sldMk cId="676198824" sldId="2142533808"/>
            <ac:spMk id="3" creationId="{EA28C7A8-3661-4729-B92E-8DFB4438D2FB}"/>
          </ac:spMkLst>
        </pc:spChg>
        <pc:spChg chg="mod">
          <ac:chgData name="Jeff Bull (jeffrbul)" userId="78a11f5e-1750-4f24-9632-e6095682ddea" providerId="ADAL" clId="{CA186AAB-7BBD-BC42-AB94-D6AA1B795B25}" dt="2022-05-31T23:25:33.955" v="171" actId="207"/>
          <ac:spMkLst>
            <pc:docMk/>
            <pc:sldMk cId="676198824" sldId="2142533808"/>
            <ac:spMk id="4" creationId="{4008CBF9-15C0-45BE-BB5F-923CB852F92E}"/>
          </ac:spMkLst>
        </pc:spChg>
        <pc:spChg chg="mod">
          <ac:chgData name="Jeff Bull (jeffrbul)" userId="78a11f5e-1750-4f24-9632-e6095682ddea" providerId="ADAL" clId="{CA186AAB-7BBD-BC42-AB94-D6AA1B795B25}" dt="2022-05-31T23:25:39.194" v="173" actId="208"/>
          <ac:spMkLst>
            <pc:docMk/>
            <pc:sldMk cId="676198824" sldId="2142533808"/>
            <ac:spMk id="5" creationId="{806EC6CA-866B-7865-3F7E-DF17F62019EB}"/>
          </ac:spMkLst>
        </pc:spChg>
        <pc:spChg chg="mod">
          <ac:chgData name="Jeff Bull (jeffrbul)" userId="78a11f5e-1750-4f24-9632-e6095682ddea" providerId="ADAL" clId="{CA186AAB-7BBD-BC42-AB94-D6AA1B795B25}" dt="2022-05-31T23:25:33.955" v="171" actId="207"/>
          <ac:spMkLst>
            <pc:docMk/>
            <pc:sldMk cId="676198824" sldId="2142533808"/>
            <ac:spMk id="9" creationId="{F9924A66-DB7D-4033-A05F-73CFB32D9EBF}"/>
          </ac:spMkLst>
        </pc:spChg>
        <pc:spChg chg="mod">
          <ac:chgData name="Jeff Bull (jeffrbul)" userId="78a11f5e-1750-4f24-9632-e6095682ddea" providerId="ADAL" clId="{CA186AAB-7BBD-BC42-AB94-D6AA1B795B25}" dt="2022-05-31T23:25:39.194" v="173" actId="208"/>
          <ac:spMkLst>
            <pc:docMk/>
            <pc:sldMk cId="676198824" sldId="2142533808"/>
            <ac:spMk id="10" creationId="{AFE1C05B-37BA-773D-0B49-B13D736F4F62}"/>
          </ac:spMkLst>
        </pc:spChg>
        <pc:spChg chg="mod">
          <ac:chgData name="Jeff Bull (jeffrbul)" userId="78a11f5e-1750-4f24-9632-e6095682ddea" providerId="ADAL" clId="{CA186AAB-7BBD-BC42-AB94-D6AA1B795B25}" dt="2022-05-31T23:25:39.194" v="173" actId="208"/>
          <ac:spMkLst>
            <pc:docMk/>
            <pc:sldMk cId="676198824" sldId="2142533808"/>
            <ac:spMk id="11" creationId="{A95E1B2A-9FEF-99D9-7205-27DD20F80836}"/>
          </ac:spMkLst>
        </pc:spChg>
      </pc:sldChg>
      <pc:sldChg chg="modSp mod">
        <pc:chgData name="Jeff Bull (jeffrbul)" userId="78a11f5e-1750-4f24-9632-e6095682ddea" providerId="ADAL" clId="{CA186AAB-7BBD-BC42-AB94-D6AA1B795B25}" dt="2022-05-31T23:25:24.287" v="169" actId="207"/>
        <pc:sldMkLst>
          <pc:docMk/>
          <pc:sldMk cId="4057071225" sldId="2142533811"/>
        </pc:sldMkLst>
        <pc:spChg chg="mod">
          <ac:chgData name="Jeff Bull (jeffrbul)" userId="78a11f5e-1750-4f24-9632-e6095682ddea" providerId="ADAL" clId="{CA186AAB-7BBD-BC42-AB94-D6AA1B795B25}" dt="2022-05-31T23:25:24.287" v="169" actId="207"/>
          <ac:spMkLst>
            <pc:docMk/>
            <pc:sldMk cId="4057071225" sldId="2142533811"/>
            <ac:spMk id="8" creationId="{348BF5DC-A23D-8A43-9E29-99552EA961C2}"/>
          </ac:spMkLst>
        </pc:spChg>
        <pc:spChg chg="mod">
          <ac:chgData name="Jeff Bull (jeffrbul)" userId="78a11f5e-1750-4f24-9632-e6095682ddea" providerId="ADAL" clId="{CA186AAB-7BBD-BC42-AB94-D6AA1B795B25}" dt="2022-05-31T23:25:24.287" v="169" actId="207"/>
          <ac:spMkLst>
            <pc:docMk/>
            <pc:sldMk cId="4057071225" sldId="2142533811"/>
            <ac:spMk id="986" creationId="{00000000-0000-0000-0000-000000000000}"/>
          </ac:spMkLst>
        </pc:spChg>
        <pc:cxnChg chg="mod">
          <ac:chgData name="Jeff Bull (jeffrbul)" userId="78a11f5e-1750-4f24-9632-e6095682ddea" providerId="ADAL" clId="{CA186AAB-7BBD-BC42-AB94-D6AA1B795B25}" dt="2022-05-31T23:25:24.287" v="169" actId="207"/>
          <ac:cxnSpMkLst>
            <pc:docMk/>
            <pc:sldMk cId="4057071225" sldId="2142533811"/>
            <ac:cxnSpMk id="987" creationId="{00000000-0000-0000-0000-000000000000}"/>
          </ac:cxnSpMkLst>
        </pc:cxnChg>
      </pc:sldChg>
      <pc:sldChg chg="modSp mod">
        <pc:chgData name="Jeff Bull (jeffrbul)" userId="78a11f5e-1750-4f24-9632-e6095682ddea" providerId="ADAL" clId="{CA186AAB-7BBD-BC42-AB94-D6AA1B795B25}" dt="2022-06-01T19:01:40.886" v="301" actId="2711"/>
        <pc:sldMkLst>
          <pc:docMk/>
          <pc:sldMk cId="1594498682" sldId="2142533812"/>
        </pc:sldMkLst>
        <pc:spChg chg="mod">
          <ac:chgData name="Jeff Bull (jeffrbul)" userId="78a11f5e-1750-4f24-9632-e6095682ddea" providerId="ADAL" clId="{CA186AAB-7BBD-BC42-AB94-D6AA1B795B25}" dt="2022-06-01T19:01:40.886" v="301" actId="2711"/>
          <ac:spMkLst>
            <pc:docMk/>
            <pc:sldMk cId="1594498682" sldId="2142533812"/>
            <ac:spMk id="2" creationId="{B19E1575-52B0-EE01-CB6F-0E92C82764A0}"/>
          </ac:spMkLst>
        </pc:spChg>
      </pc:sldChg>
      <pc:sldMasterChg chg="modSp mod">
        <pc:chgData name="Jeff Bull (jeffrbul)" userId="78a11f5e-1750-4f24-9632-e6095682ddea" providerId="ADAL" clId="{CA186AAB-7BBD-BC42-AB94-D6AA1B795B25}" dt="2022-05-31T23:30:21.779" v="249" actId="20577"/>
        <pc:sldMasterMkLst>
          <pc:docMk/>
          <pc:sldMasterMk cId="3330165876" sldId="2147483660"/>
        </pc:sldMasterMkLst>
        <pc:spChg chg="mod">
          <ac:chgData name="Jeff Bull (jeffrbul)" userId="78a11f5e-1750-4f24-9632-e6095682ddea" providerId="ADAL" clId="{CA186AAB-7BBD-BC42-AB94-D6AA1B795B25}" dt="2022-05-31T23:30:21.779" v="249" actId="20577"/>
          <ac:spMkLst>
            <pc:docMk/>
            <pc:sldMasterMk cId="3330165876" sldId="2147483660"/>
            <ac:spMk id="13" creationId="{00000000-0000-0000-0000-000000000000}"/>
          </ac:spMkLst>
        </pc:spChg>
      </pc:sldMasterChg>
      <pc:sldMasterChg chg="modSp mod">
        <pc:chgData name="Jeff Bull (jeffrbul)" userId="78a11f5e-1750-4f24-9632-e6095682ddea" providerId="ADAL" clId="{CA186AAB-7BBD-BC42-AB94-D6AA1B795B25}" dt="2022-05-31T23:30:43.495" v="270" actId="20577"/>
        <pc:sldMasterMkLst>
          <pc:docMk/>
          <pc:sldMasterMk cId="551783727" sldId="2147483674"/>
        </pc:sldMasterMkLst>
        <pc:spChg chg="mod">
          <ac:chgData name="Jeff Bull (jeffrbul)" userId="78a11f5e-1750-4f24-9632-e6095682ddea" providerId="ADAL" clId="{CA186AAB-7BBD-BC42-AB94-D6AA1B795B25}" dt="2022-05-31T23:30:43.495" v="270" actId="20577"/>
          <ac:spMkLst>
            <pc:docMk/>
            <pc:sldMasterMk cId="551783727" sldId="2147483674"/>
            <ac:spMk id="13" creationId="{00000000-0000-0000-0000-000000000000}"/>
          </ac:spMkLst>
        </pc:spChg>
      </pc:sldMasterChg>
      <pc:sldMasterChg chg="modSp mod">
        <pc:chgData name="Jeff Bull (jeffrbul)" userId="78a11f5e-1750-4f24-9632-e6095682ddea" providerId="ADAL" clId="{CA186AAB-7BBD-BC42-AB94-D6AA1B795B25}" dt="2022-05-31T23:30:54.690" v="291" actId="20577"/>
        <pc:sldMasterMkLst>
          <pc:docMk/>
          <pc:sldMasterMk cId="1596530198" sldId="2147483676"/>
        </pc:sldMasterMkLst>
        <pc:spChg chg="mod">
          <ac:chgData name="Jeff Bull (jeffrbul)" userId="78a11f5e-1750-4f24-9632-e6095682ddea" providerId="ADAL" clId="{CA186AAB-7BBD-BC42-AB94-D6AA1B795B25}" dt="2022-05-31T23:30:54.690" v="291" actId="20577"/>
          <ac:spMkLst>
            <pc:docMk/>
            <pc:sldMasterMk cId="1596530198" sldId="2147483676"/>
            <ac:spMk id="13" creationId="{00000000-0000-0000-0000-000000000000}"/>
          </ac:spMkLst>
        </pc:spChg>
      </pc:sldMasterChg>
    </pc:docChg>
  </pc:docChgLst>
  <pc:docChgLst>
    <pc:chgData name="Joanna Gardner (jgardner)" userId="S::jgardner@cisco.com::6901802d-e60f-48bf-b3ba-5b3f28f3c9e1" providerId="AD" clId="Web-{FA9274B7-C2C3-8EE9-D08E-D418A2F88E83}"/>
    <pc:docChg chg="addSld delSld modSld">
      <pc:chgData name="Joanna Gardner (jgardner)" userId="S::jgardner@cisco.com::6901802d-e60f-48bf-b3ba-5b3f28f3c9e1" providerId="AD" clId="Web-{FA9274B7-C2C3-8EE9-D08E-D418A2F88E83}" dt="2022-05-26T21:00:16.313" v="530"/>
      <pc:docMkLst>
        <pc:docMk/>
      </pc:docMkLst>
      <pc:sldChg chg="modSp">
        <pc:chgData name="Joanna Gardner (jgardner)" userId="S::jgardner@cisco.com::6901802d-e60f-48bf-b3ba-5b3f28f3c9e1" providerId="AD" clId="Web-{FA9274B7-C2C3-8EE9-D08E-D418A2F88E83}" dt="2022-05-26T18:58:08.487" v="60"/>
        <pc:sldMkLst>
          <pc:docMk/>
          <pc:sldMk cId="2493031364" sldId="287"/>
        </pc:sldMkLst>
        <pc:spChg chg="mod">
          <ac:chgData name="Joanna Gardner (jgardner)" userId="S::jgardner@cisco.com::6901802d-e60f-48bf-b3ba-5b3f28f3c9e1" providerId="AD" clId="Web-{FA9274B7-C2C3-8EE9-D08E-D418A2F88E83}" dt="2022-05-26T18:57:08.390" v="54"/>
          <ac:spMkLst>
            <pc:docMk/>
            <pc:sldMk cId="2493031364" sldId="287"/>
            <ac:spMk id="8" creationId="{348BF5DC-A23D-8A43-9E29-99552EA961C2}"/>
          </ac:spMkLst>
        </pc:spChg>
        <pc:spChg chg="mod">
          <ac:chgData name="Joanna Gardner (jgardner)" userId="S::jgardner@cisco.com::6901802d-e60f-48bf-b3ba-5b3f28f3c9e1" providerId="AD" clId="Web-{FA9274B7-C2C3-8EE9-D08E-D418A2F88E83}" dt="2022-05-26T18:57:21.703" v="55"/>
          <ac:spMkLst>
            <pc:docMk/>
            <pc:sldMk cId="2493031364" sldId="287"/>
            <ac:spMk id="986" creationId="{00000000-0000-0000-0000-000000000000}"/>
          </ac:spMkLst>
        </pc:spChg>
        <pc:cxnChg chg="mod">
          <ac:chgData name="Joanna Gardner (jgardner)" userId="S::jgardner@cisco.com::6901802d-e60f-48bf-b3ba-5b3f28f3c9e1" providerId="AD" clId="Web-{FA9274B7-C2C3-8EE9-D08E-D418A2F88E83}" dt="2022-05-26T18:58:08.487" v="60"/>
          <ac:cxnSpMkLst>
            <pc:docMk/>
            <pc:sldMk cId="2493031364" sldId="287"/>
            <ac:cxnSpMk id="987" creationId="{00000000-0000-0000-0000-000000000000}"/>
          </ac:cxnSpMkLst>
        </pc:cxnChg>
      </pc:sldChg>
      <pc:sldChg chg="addSp delSp modSp">
        <pc:chgData name="Joanna Gardner (jgardner)" userId="S::jgardner@cisco.com::6901802d-e60f-48bf-b3ba-5b3f28f3c9e1" providerId="AD" clId="Web-{FA9274B7-C2C3-8EE9-D08E-D418A2F88E83}" dt="2022-05-26T20:39:13.529" v="252"/>
        <pc:sldMkLst>
          <pc:docMk/>
          <pc:sldMk cId="1742561320" sldId="305"/>
        </pc:sldMkLst>
        <pc:spChg chg="add mod ord">
          <ac:chgData name="Joanna Gardner (jgardner)" userId="S::jgardner@cisco.com::6901802d-e60f-48bf-b3ba-5b3f28f3c9e1" providerId="AD" clId="Web-{FA9274B7-C2C3-8EE9-D08E-D418A2F88E83}" dt="2022-05-26T20:38:50.184" v="248"/>
          <ac:spMkLst>
            <pc:docMk/>
            <pc:sldMk cId="1742561320" sldId="305"/>
            <ac:spMk id="2" creationId="{51237137-25C8-EACE-E60F-0DA6FE1D25E7}"/>
          </ac:spMkLst>
        </pc:spChg>
        <pc:spChg chg="add del mod">
          <ac:chgData name="Joanna Gardner (jgardner)" userId="S::jgardner@cisco.com::6901802d-e60f-48bf-b3ba-5b3f28f3c9e1" providerId="AD" clId="Web-{FA9274B7-C2C3-8EE9-D08E-D418A2F88E83}" dt="2022-05-26T20:37:48.867" v="230"/>
          <ac:spMkLst>
            <pc:docMk/>
            <pc:sldMk cId="1742561320" sldId="305"/>
            <ac:spMk id="11" creationId="{4F68577A-2FB9-40CF-B43F-AB76862FFEF2}"/>
          </ac:spMkLst>
        </pc:spChg>
        <pc:spChg chg="del">
          <ac:chgData name="Joanna Gardner (jgardner)" userId="S::jgardner@cisco.com::6901802d-e60f-48bf-b3ba-5b3f28f3c9e1" providerId="AD" clId="Web-{FA9274B7-C2C3-8EE9-D08E-D418A2F88E83}" dt="2022-05-26T20:38:55.450" v="250"/>
          <ac:spMkLst>
            <pc:docMk/>
            <pc:sldMk cId="1742561320" sldId="305"/>
            <ac:spMk id="13" creationId="{C07F5705-F7FE-4BA2-9A1F-4A9C8AE81066}"/>
          </ac:spMkLst>
        </pc:spChg>
        <pc:spChg chg="del">
          <ac:chgData name="Joanna Gardner (jgardner)" userId="S::jgardner@cisco.com::6901802d-e60f-48bf-b3ba-5b3f28f3c9e1" providerId="AD" clId="Web-{FA9274B7-C2C3-8EE9-D08E-D418A2F88E83}" dt="2022-05-26T20:39:13.529" v="252"/>
          <ac:spMkLst>
            <pc:docMk/>
            <pc:sldMk cId="1742561320" sldId="305"/>
            <ac:spMk id="15" creationId="{50BE758E-878C-4F18-9940-61B98ADA053D}"/>
          </ac:spMkLst>
        </pc:spChg>
        <pc:spChg chg="del">
          <ac:chgData name="Joanna Gardner (jgardner)" userId="S::jgardner@cisco.com::6901802d-e60f-48bf-b3ba-5b3f28f3c9e1" providerId="AD" clId="Web-{FA9274B7-C2C3-8EE9-D08E-D418A2F88E83}" dt="2022-05-26T20:39:01.466" v="251"/>
          <ac:spMkLst>
            <pc:docMk/>
            <pc:sldMk cId="1742561320" sldId="305"/>
            <ac:spMk id="16" creationId="{16BA4216-7E11-4923-8399-139EDB4B70DF}"/>
          </ac:spMkLst>
        </pc:spChg>
        <pc:picChg chg="del">
          <ac:chgData name="Joanna Gardner (jgardner)" userId="S::jgardner@cisco.com::6901802d-e60f-48bf-b3ba-5b3f28f3c9e1" providerId="AD" clId="Web-{FA9274B7-C2C3-8EE9-D08E-D418A2F88E83}" dt="2022-05-26T20:38:53.121" v="249"/>
          <ac:picMkLst>
            <pc:docMk/>
            <pc:sldMk cId="1742561320" sldId="305"/>
            <ac:picMk id="4" creationId="{54FA6006-31CB-BC47-BB06-3C00C950A6E5}"/>
          </ac:picMkLst>
        </pc:picChg>
      </pc:sldChg>
      <pc:sldChg chg="addSp delSp modSp">
        <pc:chgData name="Joanna Gardner (jgardner)" userId="S::jgardner@cisco.com::6901802d-e60f-48bf-b3ba-5b3f28f3c9e1" providerId="AD" clId="Web-{FA9274B7-C2C3-8EE9-D08E-D418A2F88E83}" dt="2022-05-26T20:38:29.557" v="245" actId="20577"/>
        <pc:sldMkLst>
          <pc:docMk/>
          <pc:sldMk cId="2998365458" sldId="5802"/>
        </pc:sldMkLst>
        <pc:spChg chg="del">
          <ac:chgData name="Joanna Gardner (jgardner)" userId="S::jgardner@cisco.com::6901802d-e60f-48bf-b3ba-5b3f28f3c9e1" providerId="AD" clId="Web-{FA9274B7-C2C3-8EE9-D08E-D418A2F88E83}" dt="2022-05-26T18:54:58.132" v="43"/>
          <ac:spMkLst>
            <pc:docMk/>
            <pc:sldMk cId="2998365458" sldId="5802"/>
            <ac:spMk id="8" creationId="{C6F89D75-A4F3-4DFF-B109-C85E735AD465}"/>
          </ac:spMkLst>
        </pc:spChg>
        <pc:spChg chg="del">
          <ac:chgData name="Joanna Gardner (jgardner)" userId="S::jgardner@cisco.com::6901802d-e60f-48bf-b3ba-5b3f28f3c9e1" providerId="AD" clId="Web-{FA9274B7-C2C3-8EE9-D08E-D418A2F88E83}" dt="2022-05-26T18:54:59.883" v="44"/>
          <ac:spMkLst>
            <pc:docMk/>
            <pc:sldMk cId="2998365458" sldId="5802"/>
            <ac:spMk id="9" creationId="{0C7B21E1-1D04-4E72-A271-F9918D550958}"/>
          </ac:spMkLst>
        </pc:spChg>
        <pc:spChg chg="add mod">
          <ac:chgData name="Joanna Gardner (jgardner)" userId="S::jgardner@cisco.com::6901802d-e60f-48bf-b3ba-5b3f28f3c9e1" providerId="AD" clId="Web-{FA9274B7-C2C3-8EE9-D08E-D418A2F88E83}" dt="2022-05-26T20:38:29.557" v="245" actId="20577"/>
          <ac:spMkLst>
            <pc:docMk/>
            <pc:sldMk cId="2998365458" sldId="5802"/>
            <ac:spMk id="10" creationId="{9404D39C-DE43-A7CC-CE6D-86410C85AF75}"/>
          </ac:spMkLst>
        </pc:spChg>
        <pc:spChg chg="mod">
          <ac:chgData name="Joanna Gardner (jgardner)" userId="S::jgardner@cisco.com::6901802d-e60f-48bf-b3ba-5b3f28f3c9e1" providerId="AD" clId="Web-{FA9274B7-C2C3-8EE9-D08E-D418A2F88E83}" dt="2022-05-26T18:55:42.088" v="48"/>
          <ac:spMkLst>
            <pc:docMk/>
            <pc:sldMk cId="2998365458" sldId="5802"/>
            <ac:spMk id="15" creationId="{8F0C059C-21B9-48DC-85F0-413B0D46C8D3}"/>
          </ac:spMkLst>
        </pc:spChg>
        <pc:spChg chg="mod">
          <ac:chgData name="Joanna Gardner (jgardner)" userId="S::jgardner@cisco.com::6901802d-e60f-48bf-b3ba-5b3f28f3c9e1" providerId="AD" clId="Web-{FA9274B7-C2C3-8EE9-D08E-D418A2F88E83}" dt="2022-05-26T18:55:47.338" v="49"/>
          <ac:spMkLst>
            <pc:docMk/>
            <pc:sldMk cId="2998365458" sldId="5802"/>
            <ac:spMk id="16" creationId="{91DFD033-8DCE-4BF4-88DD-BA2F8261AC4C}"/>
          </ac:spMkLst>
        </pc:spChg>
        <pc:picChg chg="del">
          <ac:chgData name="Joanna Gardner (jgardner)" userId="S::jgardner@cisco.com::6901802d-e60f-48bf-b3ba-5b3f28f3c9e1" providerId="AD" clId="Web-{FA9274B7-C2C3-8EE9-D08E-D418A2F88E83}" dt="2022-05-26T18:55:01.789" v="45"/>
          <ac:picMkLst>
            <pc:docMk/>
            <pc:sldMk cId="2998365458" sldId="5802"/>
            <ac:picMk id="13" creationId="{EF83EFFA-50BE-4528-8B9C-5172D0D86ECD}"/>
          </ac:picMkLst>
        </pc:picChg>
      </pc:sldChg>
      <pc:sldChg chg="addSp delSp modSp">
        <pc:chgData name="Joanna Gardner (jgardner)" userId="S::jgardner@cisco.com::6901802d-e60f-48bf-b3ba-5b3f28f3c9e1" providerId="AD" clId="Web-{FA9274B7-C2C3-8EE9-D08E-D418A2F88E83}" dt="2022-05-26T20:37:32.569" v="227"/>
        <pc:sldMkLst>
          <pc:docMk/>
          <pc:sldMk cId="548569205" sldId="2134960000"/>
        </pc:sldMkLst>
        <pc:spChg chg="mod">
          <ac:chgData name="Joanna Gardner (jgardner)" userId="S::jgardner@cisco.com::6901802d-e60f-48bf-b3ba-5b3f28f3c9e1" providerId="AD" clId="Web-{FA9274B7-C2C3-8EE9-D08E-D418A2F88E83}" dt="2022-05-26T20:36:40.394" v="163"/>
          <ac:spMkLst>
            <pc:docMk/>
            <pc:sldMk cId="548569205" sldId="2134960000"/>
            <ac:spMk id="64" creationId="{A58E8F0E-5545-45B9-856B-D5C49B042DEC}"/>
          </ac:spMkLst>
        </pc:spChg>
        <pc:spChg chg="del">
          <ac:chgData name="Joanna Gardner (jgardner)" userId="S::jgardner@cisco.com::6901802d-e60f-48bf-b3ba-5b3f28f3c9e1" providerId="AD" clId="Web-{FA9274B7-C2C3-8EE9-D08E-D418A2F88E83}" dt="2022-05-26T20:37:22.553" v="221"/>
          <ac:spMkLst>
            <pc:docMk/>
            <pc:sldMk cId="548569205" sldId="2134960000"/>
            <ac:spMk id="137" creationId="{AAF251F2-BDA5-4996-8914-41AB7B9F4C8B}"/>
          </ac:spMkLst>
        </pc:spChg>
        <pc:grpChg chg="add ord">
          <ac:chgData name="Joanna Gardner (jgardner)" userId="S::jgardner@cisco.com::6901802d-e60f-48bf-b3ba-5b3f28f3c9e1" providerId="AD" clId="Web-{FA9274B7-C2C3-8EE9-D08E-D418A2F88E83}" dt="2022-05-26T20:37:15.100" v="170"/>
          <ac:grpSpMkLst>
            <pc:docMk/>
            <pc:sldMk cId="548569205" sldId="2134960000"/>
            <ac:grpSpMk id="2" creationId="{5D735A85-EE6D-1EA9-C9CE-731057EF07EA}"/>
          </ac:grpSpMkLst>
        </pc:grpChg>
        <pc:grpChg chg="del">
          <ac:chgData name="Joanna Gardner (jgardner)" userId="S::jgardner@cisco.com::6901802d-e60f-48bf-b3ba-5b3f28f3c9e1" providerId="AD" clId="Web-{FA9274B7-C2C3-8EE9-D08E-D418A2F88E83}" dt="2022-05-26T20:37:26.928" v="223"/>
          <ac:grpSpMkLst>
            <pc:docMk/>
            <pc:sldMk cId="548569205" sldId="2134960000"/>
            <ac:grpSpMk id="3" creationId="{A27D32B7-9E5C-4079-B6A3-4511310B7736}"/>
          </ac:grpSpMkLst>
        </pc:grpChg>
        <pc:picChg chg="add ord">
          <ac:chgData name="Joanna Gardner (jgardner)" userId="S::jgardner@cisco.com::6901802d-e60f-48bf-b3ba-5b3f28f3c9e1" providerId="AD" clId="Web-{FA9274B7-C2C3-8EE9-D08E-D418A2F88E83}" dt="2022-05-26T20:37:15.568" v="180"/>
          <ac:picMkLst>
            <pc:docMk/>
            <pc:sldMk cId="548569205" sldId="2134960000"/>
            <ac:picMk id="4" creationId="{1DB7C839-3B3E-9F36-A709-08BD8CBEC281}"/>
          </ac:picMkLst>
        </pc:picChg>
        <pc:picChg chg="add ord">
          <ac:chgData name="Joanna Gardner (jgardner)" userId="S::jgardner@cisco.com::6901802d-e60f-48bf-b3ba-5b3f28f3c9e1" providerId="AD" clId="Web-{FA9274B7-C2C3-8EE9-D08E-D418A2F88E83}" dt="2022-05-26T20:37:16.037" v="190"/>
          <ac:picMkLst>
            <pc:docMk/>
            <pc:sldMk cId="548569205" sldId="2134960000"/>
            <ac:picMk id="5" creationId="{61C9C906-2E1F-0EB1-1FE2-AC1409FBACE8}"/>
          </ac:picMkLst>
        </pc:picChg>
        <pc:picChg chg="add ord">
          <ac:chgData name="Joanna Gardner (jgardner)" userId="S::jgardner@cisco.com::6901802d-e60f-48bf-b3ba-5b3f28f3c9e1" providerId="AD" clId="Web-{FA9274B7-C2C3-8EE9-D08E-D418A2F88E83}" dt="2022-05-26T20:37:16.506" v="200"/>
          <ac:picMkLst>
            <pc:docMk/>
            <pc:sldMk cId="548569205" sldId="2134960000"/>
            <ac:picMk id="6" creationId="{D1AA8677-395D-7907-8BC1-10333295F646}"/>
          </ac:picMkLst>
        </pc:picChg>
        <pc:picChg chg="add ord">
          <ac:chgData name="Joanna Gardner (jgardner)" userId="S::jgardner@cisco.com::6901802d-e60f-48bf-b3ba-5b3f28f3c9e1" providerId="AD" clId="Web-{FA9274B7-C2C3-8EE9-D08E-D418A2F88E83}" dt="2022-05-26T20:37:16.975" v="210"/>
          <ac:picMkLst>
            <pc:docMk/>
            <pc:sldMk cId="548569205" sldId="2134960000"/>
            <ac:picMk id="7" creationId="{C6EE76B0-B2F9-AD9D-510F-3D8EC04CFE3C}"/>
          </ac:picMkLst>
        </pc:picChg>
        <pc:picChg chg="add ord">
          <ac:chgData name="Joanna Gardner (jgardner)" userId="S::jgardner@cisco.com::6901802d-e60f-48bf-b3ba-5b3f28f3c9e1" providerId="AD" clId="Web-{FA9274B7-C2C3-8EE9-D08E-D418A2F88E83}" dt="2022-05-26T20:37:17.443" v="220"/>
          <ac:picMkLst>
            <pc:docMk/>
            <pc:sldMk cId="548569205" sldId="2134960000"/>
            <ac:picMk id="8" creationId="{0C22A489-49EE-C2CB-FFFE-920E4946A497}"/>
          </ac:picMkLst>
        </pc:picChg>
        <pc:picChg chg="del">
          <ac:chgData name="Joanna Gardner (jgardner)" userId="S::jgardner@cisco.com::6901802d-e60f-48bf-b3ba-5b3f28f3c9e1" providerId="AD" clId="Web-{FA9274B7-C2C3-8EE9-D08E-D418A2F88E83}" dt="2022-05-26T20:37:32.569" v="227"/>
          <ac:picMkLst>
            <pc:docMk/>
            <pc:sldMk cId="548569205" sldId="2134960000"/>
            <ac:picMk id="66" creationId="{3E87276B-E6B6-4C89-AFDC-2308B303E1E2}"/>
          </ac:picMkLst>
        </pc:picChg>
        <pc:picChg chg="del">
          <ac:chgData name="Joanna Gardner (jgardner)" userId="S::jgardner@cisco.com::6901802d-e60f-48bf-b3ba-5b3f28f3c9e1" providerId="AD" clId="Web-{FA9274B7-C2C3-8EE9-D08E-D418A2F88E83}" dt="2022-05-26T20:37:24.710" v="222"/>
          <ac:picMkLst>
            <pc:docMk/>
            <pc:sldMk cId="548569205" sldId="2134960000"/>
            <ac:picMk id="67" creationId="{A5C09DB4-7929-4352-B388-4279530E9F0C}"/>
          </ac:picMkLst>
        </pc:picChg>
        <pc:picChg chg="del">
          <ac:chgData name="Joanna Gardner (jgardner)" userId="S::jgardner@cisco.com::6901802d-e60f-48bf-b3ba-5b3f28f3c9e1" providerId="AD" clId="Web-{FA9274B7-C2C3-8EE9-D08E-D418A2F88E83}" dt="2022-05-26T20:37:31.569" v="226"/>
          <ac:picMkLst>
            <pc:docMk/>
            <pc:sldMk cId="548569205" sldId="2134960000"/>
            <ac:picMk id="68" creationId="{F19132B2-E834-4DA0-8BCD-6C6B39FB7B68}"/>
          </ac:picMkLst>
        </pc:picChg>
        <pc:picChg chg="del">
          <ac:chgData name="Joanna Gardner (jgardner)" userId="S::jgardner@cisco.com::6901802d-e60f-48bf-b3ba-5b3f28f3c9e1" providerId="AD" clId="Web-{FA9274B7-C2C3-8EE9-D08E-D418A2F88E83}" dt="2022-05-26T20:37:30.460" v="225"/>
          <ac:picMkLst>
            <pc:docMk/>
            <pc:sldMk cId="548569205" sldId="2134960000"/>
            <ac:picMk id="69" creationId="{BE833BDA-2379-43DB-AD12-6CA5412337AB}"/>
          </ac:picMkLst>
        </pc:picChg>
        <pc:picChg chg="del">
          <ac:chgData name="Joanna Gardner (jgardner)" userId="S::jgardner@cisco.com::6901802d-e60f-48bf-b3ba-5b3f28f3c9e1" providerId="AD" clId="Web-{FA9274B7-C2C3-8EE9-D08E-D418A2F88E83}" dt="2022-05-26T20:37:28.975" v="224"/>
          <ac:picMkLst>
            <pc:docMk/>
            <pc:sldMk cId="548569205" sldId="2134960000"/>
            <ac:picMk id="70" creationId="{3ABBBE65-5179-4108-9F10-36056CAE0BF2}"/>
          </ac:picMkLst>
        </pc:picChg>
      </pc:sldChg>
      <pc:sldChg chg="addSp delSp modSp">
        <pc:chgData name="Joanna Gardner (jgardner)" userId="S::jgardner@cisco.com::6901802d-e60f-48bf-b3ba-5b3f28f3c9e1" providerId="AD" clId="Web-{FA9274B7-C2C3-8EE9-D08E-D418A2F88E83}" dt="2022-05-26T21:00:16.313" v="530"/>
        <pc:sldMkLst>
          <pc:docMk/>
          <pc:sldMk cId="2241529157" sldId="2134960003"/>
        </pc:sldMkLst>
        <pc:spChg chg="add mod">
          <ac:chgData name="Joanna Gardner (jgardner)" userId="S::jgardner@cisco.com::6901802d-e60f-48bf-b3ba-5b3f28f3c9e1" providerId="AD" clId="Web-{FA9274B7-C2C3-8EE9-D08E-D418A2F88E83}" dt="2022-05-26T21:00:16.313" v="530"/>
          <ac:spMkLst>
            <pc:docMk/>
            <pc:sldMk cId="2241529157" sldId="2134960003"/>
            <ac:spMk id="33" creationId="{F124A60E-570B-2A8F-D650-D36290D93AAC}"/>
          </ac:spMkLst>
        </pc:spChg>
        <pc:spChg chg="mod">
          <ac:chgData name="Joanna Gardner (jgardner)" userId="S::jgardner@cisco.com::6901802d-e60f-48bf-b3ba-5b3f28f3c9e1" providerId="AD" clId="Web-{FA9274B7-C2C3-8EE9-D08E-D418A2F88E83}" dt="2022-05-26T18:58:35.566" v="64"/>
          <ac:spMkLst>
            <pc:docMk/>
            <pc:sldMk cId="2241529157" sldId="2134960003"/>
            <ac:spMk id="17137" creationId="{00000000-0000-0000-0000-000000000000}"/>
          </ac:spMkLst>
        </pc:spChg>
        <pc:spChg chg="mod">
          <ac:chgData name="Joanna Gardner (jgardner)" userId="S::jgardner@cisco.com::6901802d-e60f-48bf-b3ba-5b3f28f3c9e1" providerId="AD" clId="Web-{FA9274B7-C2C3-8EE9-D08E-D418A2F88E83}" dt="2022-05-26T18:58:27.629" v="63"/>
          <ac:spMkLst>
            <pc:docMk/>
            <pc:sldMk cId="2241529157" sldId="2134960003"/>
            <ac:spMk id="17138" creationId="{00000000-0000-0000-0000-000000000000}"/>
          </ac:spMkLst>
        </pc:spChg>
        <pc:spChg chg="mod">
          <ac:chgData name="Joanna Gardner (jgardner)" userId="S::jgardner@cisco.com::6901802d-e60f-48bf-b3ba-5b3f28f3c9e1" providerId="AD" clId="Web-{FA9274B7-C2C3-8EE9-D08E-D418A2F88E83}" dt="2022-05-26T18:56:38.794" v="52" actId="20577"/>
          <ac:spMkLst>
            <pc:docMk/>
            <pc:sldMk cId="2241529157" sldId="2134960003"/>
            <ac:spMk id="17139" creationId="{00000000-0000-0000-0000-000000000000}"/>
          </ac:spMkLst>
        </pc:spChg>
        <pc:spChg chg="del">
          <ac:chgData name="Joanna Gardner (jgardner)" userId="S::jgardner@cisco.com::6901802d-e60f-48bf-b3ba-5b3f28f3c9e1" providerId="AD" clId="Web-{FA9274B7-C2C3-8EE9-D08E-D418A2F88E83}" dt="2022-05-26T20:34:21.542" v="151"/>
          <ac:spMkLst>
            <pc:docMk/>
            <pc:sldMk cId="2241529157" sldId="2134960003"/>
            <ac:spMk id="17141" creationId="{00000000-0000-0000-0000-000000000000}"/>
          </ac:spMkLst>
        </pc:spChg>
        <pc:grpChg chg="del">
          <ac:chgData name="Joanna Gardner (jgardner)" userId="S::jgardner@cisco.com::6901802d-e60f-48bf-b3ba-5b3f28f3c9e1" providerId="AD" clId="Web-{FA9274B7-C2C3-8EE9-D08E-D418A2F88E83}" dt="2022-05-26T20:34:19.448" v="150"/>
          <ac:grpSpMkLst>
            <pc:docMk/>
            <pc:sldMk cId="2241529157" sldId="2134960003"/>
            <ac:grpSpMk id="17142" creationId="{00000000-0000-0000-0000-000000000000}"/>
          </ac:grpSpMkLst>
        </pc:grpChg>
        <pc:graphicFrameChg chg="modGraphic">
          <ac:chgData name="Joanna Gardner (jgardner)" userId="S::jgardner@cisco.com::6901802d-e60f-48bf-b3ba-5b3f28f3c9e1" providerId="AD" clId="Web-{FA9274B7-C2C3-8EE9-D08E-D418A2F88E83}" dt="2022-05-26T20:59:04.902" v="522"/>
          <ac:graphicFrameMkLst>
            <pc:docMk/>
            <pc:sldMk cId="2241529157" sldId="2134960003"/>
            <ac:graphicFrameMk id="30" creationId="{CE3D1FCE-0FBC-1D45-85AD-3A5759C61B87}"/>
          </ac:graphicFrameMkLst>
        </pc:graphicFrameChg>
        <pc:picChg chg="add mod">
          <ac:chgData name="Joanna Gardner (jgardner)" userId="S::jgardner@cisco.com::6901802d-e60f-48bf-b3ba-5b3f28f3c9e1" providerId="AD" clId="Web-{FA9274B7-C2C3-8EE9-D08E-D418A2F88E83}" dt="2022-05-26T20:34:40.590" v="155" actId="1076"/>
          <ac:picMkLst>
            <pc:docMk/>
            <pc:sldMk cId="2241529157" sldId="2134960003"/>
            <ac:picMk id="8" creationId="{CC6FA365-CF38-EB6E-F7C2-5C0BF500EB72}"/>
          </ac:picMkLst>
        </pc:picChg>
        <pc:picChg chg="add mod">
          <ac:chgData name="Joanna Gardner (jgardner)" userId="S::jgardner@cisco.com::6901802d-e60f-48bf-b3ba-5b3f28f3c9e1" providerId="AD" clId="Web-{FA9274B7-C2C3-8EE9-D08E-D418A2F88E83}" dt="2022-05-26T20:34:34.980" v="154" actId="1076"/>
          <ac:picMkLst>
            <pc:docMk/>
            <pc:sldMk cId="2241529157" sldId="2134960003"/>
            <ac:picMk id="9" creationId="{6C95745B-01E1-BB2F-745C-5ED445709AA0}"/>
          </ac:picMkLst>
        </pc:picChg>
        <pc:picChg chg="add mod">
          <ac:chgData name="Joanna Gardner (jgardner)" userId="S::jgardner@cisco.com::6901802d-e60f-48bf-b3ba-5b3f28f3c9e1" providerId="AD" clId="Web-{FA9274B7-C2C3-8EE9-D08E-D418A2F88E83}" dt="2022-05-26T20:34:30.636" v="153" actId="1076"/>
          <ac:picMkLst>
            <pc:docMk/>
            <pc:sldMk cId="2241529157" sldId="2134960003"/>
            <ac:picMk id="10" creationId="{6114BF73-5390-DBCA-6024-F0854C0EB0AC}"/>
          </ac:picMkLst>
        </pc:picChg>
        <pc:picChg chg="add mod">
          <ac:chgData name="Joanna Gardner (jgardner)" userId="S::jgardner@cisco.com::6901802d-e60f-48bf-b3ba-5b3f28f3c9e1" providerId="AD" clId="Web-{FA9274B7-C2C3-8EE9-D08E-D418A2F88E83}" dt="2022-05-26T20:34:26.370" v="152" actId="1076"/>
          <ac:picMkLst>
            <pc:docMk/>
            <pc:sldMk cId="2241529157" sldId="2134960003"/>
            <ac:picMk id="11" creationId="{4AD2E5CA-25CA-D797-89BC-163469790CF1}"/>
          </ac:picMkLst>
        </pc:picChg>
        <pc:picChg chg="add mod">
          <ac:chgData name="Joanna Gardner (jgardner)" userId="S::jgardner@cisco.com::6901802d-e60f-48bf-b3ba-5b3f28f3c9e1" providerId="AD" clId="Web-{FA9274B7-C2C3-8EE9-D08E-D418A2F88E83}" dt="2022-05-26T20:34:13.604" v="145" actId="1076"/>
          <ac:picMkLst>
            <pc:docMk/>
            <pc:sldMk cId="2241529157" sldId="2134960003"/>
            <ac:picMk id="12" creationId="{4CAF6879-2A94-C8B3-15D2-AC80DDBB2AA9}"/>
          </ac:picMkLst>
        </pc:picChg>
        <pc:picChg chg="del">
          <ac:chgData name="Joanna Gardner (jgardner)" userId="S::jgardner@cisco.com::6901802d-e60f-48bf-b3ba-5b3f28f3c9e1" providerId="AD" clId="Web-{FA9274B7-C2C3-8EE9-D08E-D418A2F88E83}" dt="2022-05-26T20:34:17.698" v="148"/>
          <ac:picMkLst>
            <pc:docMk/>
            <pc:sldMk cId="2241529157" sldId="2134960003"/>
            <ac:picMk id="17151" creationId="{00000000-0000-0000-0000-000000000000}"/>
          </ac:picMkLst>
        </pc:picChg>
        <pc:picChg chg="del">
          <ac:chgData name="Joanna Gardner (jgardner)" userId="S::jgardner@cisco.com::6901802d-e60f-48bf-b3ba-5b3f28f3c9e1" providerId="AD" clId="Web-{FA9274B7-C2C3-8EE9-D08E-D418A2F88E83}" dt="2022-05-26T20:34:18.291" v="149"/>
          <ac:picMkLst>
            <pc:docMk/>
            <pc:sldMk cId="2241529157" sldId="2134960003"/>
            <ac:picMk id="17154" creationId="{00000000-0000-0000-0000-000000000000}"/>
          </ac:picMkLst>
        </pc:picChg>
        <pc:picChg chg="del">
          <ac:chgData name="Joanna Gardner (jgardner)" userId="S::jgardner@cisco.com::6901802d-e60f-48bf-b3ba-5b3f28f3c9e1" providerId="AD" clId="Web-{FA9274B7-C2C3-8EE9-D08E-D418A2F88E83}" dt="2022-05-26T20:34:16.557" v="147"/>
          <ac:picMkLst>
            <pc:docMk/>
            <pc:sldMk cId="2241529157" sldId="2134960003"/>
            <ac:picMk id="17157" creationId="{00000000-0000-0000-0000-000000000000}"/>
          </ac:picMkLst>
        </pc:picChg>
        <pc:picChg chg="del">
          <ac:chgData name="Joanna Gardner (jgardner)" userId="S::jgardner@cisco.com::6901802d-e60f-48bf-b3ba-5b3f28f3c9e1" providerId="AD" clId="Web-{FA9274B7-C2C3-8EE9-D08E-D418A2F88E83}" dt="2022-05-26T20:34:14.869" v="146"/>
          <ac:picMkLst>
            <pc:docMk/>
            <pc:sldMk cId="2241529157" sldId="2134960003"/>
            <ac:picMk id="17160" creationId="{00000000-0000-0000-0000-000000000000}"/>
          </ac:picMkLst>
        </pc:picChg>
        <pc:picChg chg="del">
          <ac:chgData name="Joanna Gardner (jgardner)" userId="S::jgardner@cisco.com::6901802d-e60f-48bf-b3ba-5b3f28f3c9e1" providerId="AD" clId="Web-{FA9274B7-C2C3-8EE9-D08E-D418A2F88E83}" dt="2022-05-26T20:34:08.447" v="144"/>
          <ac:picMkLst>
            <pc:docMk/>
            <pc:sldMk cId="2241529157" sldId="2134960003"/>
            <ac:picMk id="17163" creationId="{00000000-0000-0000-0000-000000000000}"/>
          </ac:picMkLst>
        </pc:picChg>
      </pc:sldChg>
      <pc:sldChg chg="addSp delSp modSp">
        <pc:chgData name="Joanna Gardner (jgardner)" userId="S::jgardner@cisco.com::6901802d-e60f-48bf-b3ba-5b3f28f3c9e1" providerId="AD" clId="Web-{FA9274B7-C2C3-8EE9-D08E-D418A2F88E83}" dt="2022-05-26T18:54:37.694" v="42" actId="1076"/>
        <pc:sldMkLst>
          <pc:docMk/>
          <pc:sldMk cId="1203378974" sldId="2142533776"/>
        </pc:sldMkLst>
        <pc:spChg chg="mod">
          <ac:chgData name="Joanna Gardner (jgardner)" userId="S::jgardner@cisco.com::6901802d-e60f-48bf-b3ba-5b3f28f3c9e1" providerId="AD" clId="Web-{FA9274B7-C2C3-8EE9-D08E-D418A2F88E83}" dt="2022-05-26T18:51:46.278" v="0"/>
          <ac:spMkLst>
            <pc:docMk/>
            <pc:sldMk cId="1203378974" sldId="2142533776"/>
            <ac:spMk id="64" creationId="{A58E8F0E-5545-45B9-856B-D5C49B042DEC}"/>
          </ac:spMkLst>
        </pc:spChg>
        <pc:spChg chg="add">
          <ac:chgData name="Joanna Gardner (jgardner)" userId="S::jgardner@cisco.com::6901802d-e60f-48bf-b3ba-5b3f28f3c9e1" providerId="AD" clId="Web-{FA9274B7-C2C3-8EE9-D08E-D418A2F88E83}" dt="2022-05-26T18:52:25.577" v="1"/>
          <ac:spMkLst>
            <pc:docMk/>
            <pc:sldMk cId="1203378974" sldId="2142533776"/>
            <ac:spMk id="73" creationId="{5C82292B-562A-7C94-57B5-4D184F701C50}"/>
          </ac:spMkLst>
        </pc:spChg>
        <pc:spChg chg="add">
          <ac:chgData name="Joanna Gardner (jgardner)" userId="S::jgardner@cisco.com::6901802d-e60f-48bf-b3ba-5b3f28f3c9e1" providerId="AD" clId="Web-{FA9274B7-C2C3-8EE9-D08E-D418A2F88E83}" dt="2022-05-26T18:52:25.577" v="1"/>
          <ac:spMkLst>
            <pc:docMk/>
            <pc:sldMk cId="1203378974" sldId="2142533776"/>
            <ac:spMk id="74" creationId="{2841F692-092C-8697-B7C4-15C19EDA9FE0}"/>
          </ac:spMkLst>
        </pc:spChg>
        <pc:spChg chg="add">
          <ac:chgData name="Joanna Gardner (jgardner)" userId="S::jgardner@cisco.com::6901802d-e60f-48bf-b3ba-5b3f28f3c9e1" providerId="AD" clId="Web-{FA9274B7-C2C3-8EE9-D08E-D418A2F88E83}" dt="2022-05-26T18:52:25.577" v="1"/>
          <ac:spMkLst>
            <pc:docMk/>
            <pc:sldMk cId="1203378974" sldId="2142533776"/>
            <ac:spMk id="77" creationId="{A6922BCD-C9C3-FDE0-9DF4-5B0134F73120}"/>
          </ac:spMkLst>
        </pc:spChg>
        <pc:spChg chg="add">
          <ac:chgData name="Joanna Gardner (jgardner)" userId="S::jgardner@cisco.com::6901802d-e60f-48bf-b3ba-5b3f28f3c9e1" providerId="AD" clId="Web-{FA9274B7-C2C3-8EE9-D08E-D418A2F88E83}" dt="2022-05-26T18:52:25.577" v="1"/>
          <ac:spMkLst>
            <pc:docMk/>
            <pc:sldMk cId="1203378974" sldId="2142533776"/>
            <ac:spMk id="78" creationId="{CA03EC07-41B7-0E35-B622-5995F5AC6D53}"/>
          </ac:spMkLst>
        </pc:spChg>
        <pc:spChg chg="add">
          <ac:chgData name="Joanna Gardner (jgardner)" userId="S::jgardner@cisco.com::6901802d-e60f-48bf-b3ba-5b3f28f3c9e1" providerId="AD" clId="Web-{FA9274B7-C2C3-8EE9-D08E-D418A2F88E83}" dt="2022-05-26T18:52:25.577" v="1"/>
          <ac:spMkLst>
            <pc:docMk/>
            <pc:sldMk cId="1203378974" sldId="2142533776"/>
            <ac:spMk id="79" creationId="{BB5DD157-DD2A-E05F-FFD2-6721280C1462}"/>
          </ac:spMkLst>
        </pc:spChg>
        <pc:spChg chg="add">
          <ac:chgData name="Joanna Gardner (jgardner)" userId="S::jgardner@cisco.com::6901802d-e60f-48bf-b3ba-5b3f28f3c9e1" providerId="AD" clId="Web-{FA9274B7-C2C3-8EE9-D08E-D418A2F88E83}" dt="2022-05-26T18:52:25.577" v="1"/>
          <ac:spMkLst>
            <pc:docMk/>
            <pc:sldMk cId="1203378974" sldId="2142533776"/>
            <ac:spMk id="140" creationId="{55C45742-21ED-F6CE-3C80-5D6EE5A79B24}"/>
          </ac:spMkLst>
        </pc:spChg>
        <pc:spChg chg="add">
          <ac:chgData name="Joanna Gardner (jgardner)" userId="S::jgardner@cisco.com::6901802d-e60f-48bf-b3ba-5b3f28f3c9e1" providerId="AD" clId="Web-{FA9274B7-C2C3-8EE9-D08E-D418A2F88E83}" dt="2022-05-26T18:52:25.577" v="1"/>
          <ac:spMkLst>
            <pc:docMk/>
            <pc:sldMk cId="1203378974" sldId="2142533776"/>
            <ac:spMk id="141" creationId="{27498F61-3458-4F08-0E5D-A68B4F8BB716}"/>
          </ac:spMkLst>
        </pc:spChg>
        <pc:spChg chg="add">
          <ac:chgData name="Joanna Gardner (jgardner)" userId="S::jgardner@cisco.com::6901802d-e60f-48bf-b3ba-5b3f28f3c9e1" providerId="AD" clId="Web-{FA9274B7-C2C3-8EE9-D08E-D418A2F88E83}" dt="2022-05-26T18:52:25.577" v="1"/>
          <ac:spMkLst>
            <pc:docMk/>
            <pc:sldMk cId="1203378974" sldId="2142533776"/>
            <ac:spMk id="142" creationId="{878FF447-5F90-732A-3E4F-CC7D4047E414}"/>
          </ac:spMkLst>
        </pc:spChg>
        <pc:spChg chg="add">
          <ac:chgData name="Joanna Gardner (jgardner)" userId="S::jgardner@cisco.com::6901802d-e60f-48bf-b3ba-5b3f28f3c9e1" providerId="AD" clId="Web-{FA9274B7-C2C3-8EE9-D08E-D418A2F88E83}" dt="2022-05-26T18:52:25.577" v="1"/>
          <ac:spMkLst>
            <pc:docMk/>
            <pc:sldMk cId="1203378974" sldId="2142533776"/>
            <ac:spMk id="143" creationId="{475F2DD0-58D7-F335-CAA1-AA1B103A724F}"/>
          </ac:spMkLst>
        </pc:spChg>
        <pc:spChg chg="add">
          <ac:chgData name="Joanna Gardner (jgardner)" userId="S::jgardner@cisco.com::6901802d-e60f-48bf-b3ba-5b3f28f3c9e1" providerId="AD" clId="Web-{FA9274B7-C2C3-8EE9-D08E-D418A2F88E83}" dt="2022-05-26T18:52:25.577" v="1"/>
          <ac:spMkLst>
            <pc:docMk/>
            <pc:sldMk cId="1203378974" sldId="2142533776"/>
            <ac:spMk id="144" creationId="{B1C70581-5108-9E7D-7493-0F9DB0FA9453}"/>
          </ac:spMkLst>
        </pc:spChg>
        <pc:spChg chg="add">
          <ac:chgData name="Joanna Gardner (jgardner)" userId="S::jgardner@cisco.com::6901802d-e60f-48bf-b3ba-5b3f28f3c9e1" providerId="AD" clId="Web-{FA9274B7-C2C3-8EE9-D08E-D418A2F88E83}" dt="2022-05-26T18:52:25.577" v="1"/>
          <ac:spMkLst>
            <pc:docMk/>
            <pc:sldMk cId="1203378974" sldId="2142533776"/>
            <ac:spMk id="145" creationId="{23D1E06A-6EA0-CF10-CDA8-EB1D10D947BA}"/>
          </ac:spMkLst>
        </pc:spChg>
        <pc:spChg chg="add">
          <ac:chgData name="Joanna Gardner (jgardner)" userId="S::jgardner@cisco.com::6901802d-e60f-48bf-b3ba-5b3f28f3c9e1" providerId="AD" clId="Web-{FA9274B7-C2C3-8EE9-D08E-D418A2F88E83}" dt="2022-05-26T18:52:25.577" v="1"/>
          <ac:spMkLst>
            <pc:docMk/>
            <pc:sldMk cId="1203378974" sldId="2142533776"/>
            <ac:spMk id="146" creationId="{E2884C73-6396-76BC-905B-4575CDF20127}"/>
          </ac:spMkLst>
        </pc:spChg>
        <pc:spChg chg="add">
          <ac:chgData name="Joanna Gardner (jgardner)" userId="S::jgardner@cisco.com::6901802d-e60f-48bf-b3ba-5b3f28f3c9e1" providerId="AD" clId="Web-{FA9274B7-C2C3-8EE9-D08E-D418A2F88E83}" dt="2022-05-26T18:52:25.577" v="1"/>
          <ac:spMkLst>
            <pc:docMk/>
            <pc:sldMk cId="1203378974" sldId="2142533776"/>
            <ac:spMk id="147" creationId="{F4C033F9-0B76-160C-14A2-256747B71E23}"/>
          </ac:spMkLst>
        </pc:spChg>
        <pc:spChg chg="add">
          <ac:chgData name="Joanna Gardner (jgardner)" userId="S::jgardner@cisco.com::6901802d-e60f-48bf-b3ba-5b3f28f3c9e1" providerId="AD" clId="Web-{FA9274B7-C2C3-8EE9-D08E-D418A2F88E83}" dt="2022-05-26T18:52:25.577" v="1"/>
          <ac:spMkLst>
            <pc:docMk/>
            <pc:sldMk cId="1203378974" sldId="2142533776"/>
            <ac:spMk id="148" creationId="{E935B1D3-49BE-D06E-8BC0-2DA9F3FBA707}"/>
          </ac:spMkLst>
        </pc:spChg>
        <pc:spChg chg="add">
          <ac:chgData name="Joanna Gardner (jgardner)" userId="S::jgardner@cisco.com::6901802d-e60f-48bf-b3ba-5b3f28f3c9e1" providerId="AD" clId="Web-{FA9274B7-C2C3-8EE9-D08E-D418A2F88E83}" dt="2022-05-26T18:52:25.577" v="1"/>
          <ac:spMkLst>
            <pc:docMk/>
            <pc:sldMk cId="1203378974" sldId="2142533776"/>
            <ac:spMk id="149" creationId="{9CE89413-9595-996A-431E-694FA195F5FC}"/>
          </ac:spMkLst>
        </pc:spChg>
        <pc:spChg chg="add">
          <ac:chgData name="Joanna Gardner (jgardner)" userId="S::jgardner@cisco.com::6901802d-e60f-48bf-b3ba-5b3f28f3c9e1" providerId="AD" clId="Web-{FA9274B7-C2C3-8EE9-D08E-D418A2F88E83}" dt="2022-05-26T18:52:25.577" v="1"/>
          <ac:spMkLst>
            <pc:docMk/>
            <pc:sldMk cId="1203378974" sldId="2142533776"/>
            <ac:spMk id="150" creationId="{94A97943-F9CE-08A8-600A-09A649AF7A06}"/>
          </ac:spMkLst>
        </pc:spChg>
        <pc:spChg chg="add">
          <ac:chgData name="Joanna Gardner (jgardner)" userId="S::jgardner@cisco.com::6901802d-e60f-48bf-b3ba-5b3f28f3c9e1" providerId="AD" clId="Web-{FA9274B7-C2C3-8EE9-D08E-D418A2F88E83}" dt="2022-05-26T18:52:25.577" v="1"/>
          <ac:spMkLst>
            <pc:docMk/>
            <pc:sldMk cId="1203378974" sldId="2142533776"/>
            <ac:spMk id="151" creationId="{2C9F414C-24C1-D09D-18CF-2A7AA18A2458}"/>
          </ac:spMkLst>
        </pc:spChg>
        <pc:spChg chg="add">
          <ac:chgData name="Joanna Gardner (jgardner)" userId="S::jgardner@cisco.com::6901802d-e60f-48bf-b3ba-5b3f28f3c9e1" providerId="AD" clId="Web-{FA9274B7-C2C3-8EE9-D08E-D418A2F88E83}" dt="2022-05-26T18:52:25.577" v="1"/>
          <ac:spMkLst>
            <pc:docMk/>
            <pc:sldMk cId="1203378974" sldId="2142533776"/>
            <ac:spMk id="152" creationId="{C2CC9367-98E9-8EA0-C093-D3DDF94B9B3B}"/>
          </ac:spMkLst>
        </pc:spChg>
        <pc:spChg chg="add">
          <ac:chgData name="Joanna Gardner (jgardner)" userId="S::jgardner@cisco.com::6901802d-e60f-48bf-b3ba-5b3f28f3c9e1" providerId="AD" clId="Web-{FA9274B7-C2C3-8EE9-D08E-D418A2F88E83}" dt="2022-05-26T18:52:25.577" v="1"/>
          <ac:spMkLst>
            <pc:docMk/>
            <pc:sldMk cId="1203378974" sldId="2142533776"/>
            <ac:spMk id="153" creationId="{999A208C-EC01-B41F-FCD6-C1B49FB11D29}"/>
          </ac:spMkLst>
        </pc:spChg>
        <pc:spChg chg="add">
          <ac:chgData name="Joanna Gardner (jgardner)" userId="S::jgardner@cisco.com::6901802d-e60f-48bf-b3ba-5b3f28f3c9e1" providerId="AD" clId="Web-{FA9274B7-C2C3-8EE9-D08E-D418A2F88E83}" dt="2022-05-26T18:52:25.577" v="1"/>
          <ac:spMkLst>
            <pc:docMk/>
            <pc:sldMk cId="1203378974" sldId="2142533776"/>
            <ac:spMk id="154" creationId="{61C9A9DE-0BBA-ACD3-506C-77E3105CDDEA}"/>
          </ac:spMkLst>
        </pc:spChg>
        <pc:spChg chg="add">
          <ac:chgData name="Joanna Gardner (jgardner)" userId="S::jgardner@cisco.com::6901802d-e60f-48bf-b3ba-5b3f28f3c9e1" providerId="AD" clId="Web-{FA9274B7-C2C3-8EE9-D08E-D418A2F88E83}" dt="2022-05-26T18:52:25.577" v="1"/>
          <ac:spMkLst>
            <pc:docMk/>
            <pc:sldMk cId="1203378974" sldId="2142533776"/>
            <ac:spMk id="155" creationId="{80638ED0-FCB7-8E2A-1476-6FCD9D6F73F2}"/>
          </ac:spMkLst>
        </pc:spChg>
        <pc:spChg chg="add">
          <ac:chgData name="Joanna Gardner (jgardner)" userId="S::jgardner@cisco.com::6901802d-e60f-48bf-b3ba-5b3f28f3c9e1" providerId="AD" clId="Web-{FA9274B7-C2C3-8EE9-D08E-D418A2F88E83}" dt="2022-05-26T18:52:25.577" v="1"/>
          <ac:spMkLst>
            <pc:docMk/>
            <pc:sldMk cId="1203378974" sldId="2142533776"/>
            <ac:spMk id="156" creationId="{1BE4BEFE-3E20-BF0E-FC84-4FA91D0C9A4A}"/>
          </ac:spMkLst>
        </pc:spChg>
        <pc:spChg chg="add">
          <ac:chgData name="Joanna Gardner (jgardner)" userId="S::jgardner@cisco.com::6901802d-e60f-48bf-b3ba-5b3f28f3c9e1" providerId="AD" clId="Web-{FA9274B7-C2C3-8EE9-D08E-D418A2F88E83}" dt="2022-05-26T18:52:25.577" v="1"/>
          <ac:spMkLst>
            <pc:docMk/>
            <pc:sldMk cId="1203378974" sldId="2142533776"/>
            <ac:spMk id="157" creationId="{2CAFA11E-2848-2847-6AF1-963BBA46EBAD}"/>
          </ac:spMkLst>
        </pc:spChg>
        <pc:spChg chg="add">
          <ac:chgData name="Joanna Gardner (jgardner)" userId="S::jgardner@cisco.com::6901802d-e60f-48bf-b3ba-5b3f28f3c9e1" providerId="AD" clId="Web-{FA9274B7-C2C3-8EE9-D08E-D418A2F88E83}" dt="2022-05-26T18:52:25.577" v="1"/>
          <ac:spMkLst>
            <pc:docMk/>
            <pc:sldMk cId="1203378974" sldId="2142533776"/>
            <ac:spMk id="158" creationId="{B585551C-269A-0778-C293-FC264B1E4104}"/>
          </ac:spMkLst>
        </pc:spChg>
        <pc:spChg chg="add">
          <ac:chgData name="Joanna Gardner (jgardner)" userId="S::jgardner@cisco.com::6901802d-e60f-48bf-b3ba-5b3f28f3c9e1" providerId="AD" clId="Web-{FA9274B7-C2C3-8EE9-D08E-D418A2F88E83}" dt="2022-05-26T18:52:25.577" v="1"/>
          <ac:spMkLst>
            <pc:docMk/>
            <pc:sldMk cId="1203378974" sldId="2142533776"/>
            <ac:spMk id="159" creationId="{65EEFDB5-EFCB-C8D8-155B-D7FE82BA2ECE}"/>
          </ac:spMkLst>
        </pc:spChg>
        <pc:spChg chg="add">
          <ac:chgData name="Joanna Gardner (jgardner)" userId="S::jgardner@cisco.com::6901802d-e60f-48bf-b3ba-5b3f28f3c9e1" providerId="AD" clId="Web-{FA9274B7-C2C3-8EE9-D08E-D418A2F88E83}" dt="2022-05-26T18:52:25.577" v="1"/>
          <ac:spMkLst>
            <pc:docMk/>
            <pc:sldMk cId="1203378974" sldId="2142533776"/>
            <ac:spMk id="160" creationId="{89CB1082-26F2-D817-A3AE-4ABBDC66D0B1}"/>
          </ac:spMkLst>
        </pc:spChg>
        <pc:spChg chg="add">
          <ac:chgData name="Joanna Gardner (jgardner)" userId="S::jgardner@cisco.com::6901802d-e60f-48bf-b3ba-5b3f28f3c9e1" providerId="AD" clId="Web-{FA9274B7-C2C3-8EE9-D08E-D418A2F88E83}" dt="2022-05-26T18:52:25.577" v="1"/>
          <ac:spMkLst>
            <pc:docMk/>
            <pc:sldMk cId="1203378974" sldId="2142533776"/>
            <ac:spMk id="161" creationId="{EE9A2666-C010-5415-FF3F-6E94A770B56B}"/>
          </ac:spMkLst>
        </pc:spChg>
        <pc:spChg chg="add">
          <ac:chgData name="Joanna Gardner (jgardner)" userId="S::jgardner@cisco.com::6901802d-e60f-48bf-b3ba-5b3f28f3c9e1" providerId="AD" clId="Web-{FA9274B7-C2C3-8EE9-D08E-D418A2F88E83}" dt="2022-05-26T18:52:25.577" v="1"/>
          <ac:spMkLst>
            <pc:docMk/>
            <pc:sldMk cId="1203378974" sldId="2142533776"/>
            <ac:spMk id="162" creationId="{63AB5741-DB2F-51DA-7EB6-58F00B6425B1}"/>
          </ac:spMkLst>
        </pc:spChg>
        <pc:spChg chg="add">
          <ac:chgData name="Joanna Gardner (jgardner)" userId="S::jgardner@cisco.com::6901802d-e60f-48bf-b3ba-5b3f28f3c9e1" providerId="AD" clId="Web-{FA9274B7-C2C3-8EE9-D08E-D418A2F88E83}" dt="2022-05-26T18:52:25.577" v="1"/>
          <ac:spMkLst>
            <pc:docMk/>
            <pc:sldMk cId="1203378974" sldId="2142533776"/>
            <ac:spMk id="163" creationId="{F78347EB-01BC-FB26-2D72-389A814AA361}"/>
          </ac:spMkLst>
        </pc:spChg>
        <pc:spChg chg="add">
          <ac:chgData name="Joanna Gardner (jgardner)" userId="S::jgardner@cisco.com::6901802d-e60f-48bf-b3ba-5b3f28f3c9e1" providerId="AD" clId="Web-{FA9274B7-C2C3-8EE9-D08E-D418A2F88E83}" dt="2022-05-26T18:52:25.577" v="1"/>
          <ac:spMkLst>
            <pc:docMk/>
            <pc:sldMk cId="1203378974" sldId="2142533776"/>
            <ac:spMk id="164" creationId="{43EB5F72-5CE5-A703-20AF-57BC354231C1}"/>
          </ac:spMkLst>
        </pc:spChg>
        <pc:spChg chg="add">
          <ac:chgData name="Joanna Gardner (jgardner)" userId="S::jgardner@cisco.com::6901802d-e60f-48bf-b3ba-5b3f28f3c9e1" providerId="AD" clId="Web-{FA9274B7-C2C3-8EE9-D08E-D418A2F88E83}" dt="2022-05-26T18:52:25.577" v="1"/>
          <ac:spMkLst>
            <pc:docMk/>
            <pc:sldMk cId="1203378974" sldId="2142533776"/>
            <ac:spMk id="165" creationId="{026AE86B-167C-FFDA-CE79-852DFCDAEA48}"/>
          </ac:spMkLst>
        </pc:spChg>
        <pc:spChg chg="add">
          <ac:chgData name="Joanna Gardner (jgardner)" userId="S::jgardner@cisco.com::6901802d-e60f-48bf-b3ba-5b3f28f3c9e1" providerId="AD" clId="Web-{FA9274B7-C2C3-8EE9-D08E-D418A2F88E83}" dt="2022-05-26T18:52:25.577" v="1"/>
          <ac:spMkLst>
            <pc:docMk/>
            <pc:sldMk cId="1203378974" sldId="2142533776"/>
            <ac:spMk id="166" creationId="{8691C301-F36F-1AB6-F3EC-1595EE760612}"/>
          </ac:spMkLst>
        </pc:spChg>
        <pc:spChg chg="add">
          <ac:chgData name="Joanna Gardner (jgardner)" userId="S::jgardner@cisco.com::6901802d-e60f-48bf-b3ba-5b3f28f3c9e1" providerId="AD" clId="Web-{FA9274B7-C2C3-8EE9-D08E-D418A2F88E83}" dt="2022-05-26T18:52:25.577" v="1"/>
          <ac:spMkLst>
            <pc:docMk/>
            <pc:sldMk cId="1203378974" sldId="2142533776"/>
            <ac:spMk id="167" creationId="{CFE21868-B535-7C67-CFDC-2DEF79ED7274}"/>
          </ac:spMkLst>
        </pc:spChg>
        <pc:spChg chg="add">
          <ac:chgData name="Joanna Gardner (jgardner)" userId="S::jgardner@cisco.com::6901802d-e60f-48bf-b3ba-5b3f28f3c9e1" providerId="AD" clId="Web-{FA9274B7-C2C3-8EE9-D08E-D418A2F88E83}" dt="2022-05-26T18:52:25.577" v="1"/>
          <ac:spMkLst>
            <pc:docMk/>
            <pc:sldMk cId="1203378974" sldId="2142533776"/>
            <ac:spMk id="168" creationId="{38511997-94C5-F06B-D872-4E3CAB6454DE}"/>
          </ac:spMkLst>
        </pc:spChg>
        <pc:spChg chg="add">
          <ac:chgData name="Joanna Gardner (jgardner)" userId="S::jgardner@cisco.com::6901802d-e60f-48bf-b3ba-5b3f28f3c9e1" providerId="AD" clId="Web-{FA9274B7-C2C3-8EE9-D08E-D418A2F88E83}" dt="2022-05-26T18:52:25.577" v="1"/>
          <ac:spMkLst>
            <pc:docMk/>
            <pc:sldMk cId="1203378974" sldId="2142533776"/>
            <ac:spMk id="169" creationId="{28A90AAB-710A-E926-338D-073D868E36F5}"/>
          </ac:spMkLst>
        </pc:spChg>
        <pc:spChg chg="add">
          <ac:chgData name="Joanna Gardner (jgardner)" userId="S::jgardner@cisco.com::6901802d-e60f-48bf-b3ba-5b3f28f3c9e1" providerId="AD" clId="Web-{FA9274B7-C2C3-8EE9-D08E-D418A2F88E83}" dt="2022-05-26T18:52:25.577" v="1"/>
          <ac:spMkLst>
            <pc:docMk/>
            <pc:sldMk cId="1203378974" sldId="2142533776"/>
            <ac:spMk id="170" creationId="{024DD928-9896-CDE5-465A-0E814571EA56}"/>
          </ac:spMkLst>
        </pc:spChg>
        <pc:spChg chg="add">
          <ac:chgData name="Joanna Gardner (jgardner)" userId="S::jgardner@cisco.com::6901802d-e60f-48bf-b3ba-5b3f28f3c9e1" providerId="AD" clId="Web-{FA9274B7-C2C3-8EE9-D08E-D418A2F88E83}" dt="2022-05-26T18:52:25.577" v="1"/>
          <ac:spMkLst>
            <pc:docMk/>
            <pc:sldMk cId="1203378974" sldId="2142533776"/>
            <ac:spMk id="171" creationId="{7219F1FB-76E2-E12E-4982-2FCC9026E330}"/>
          </ac:spMkLst>
        </pc:spChg>
        <pc:spChg chg="add">
          <ac:chgData name="Joanna Gardner (jgardner)" userId="S::jgardner@cisco.com::6901802d-e60f-48bf-b3ba-5b3f28f3c9e1" providerId="AD" clId="Web-{FA9274B7-C2C3-8EE9-D08E-D418A2F88E83}" dt="2022-05-26T18:52:25.577" v="1"/>
          <ac:spMkLst>
            <pc:docMk/>
            <pc:sldMk cId="1203378974" sldId="2142533776"/>
            <ac:spMk id="172" creationId="{BD5F8A7B-C900-0FC2-D80F-1E96F99A4C2E}"/>
          </ac:spMkLst>
        </pc:spChg>
        <pc:spChg chg="add">
          <ac:chgData name="Joanna Gardner (jgardner)" userId="S::jgardner@cisco.com::6901802d-e60f-48bf-b3ba-5b3f28f3c9e1" providerId="AD" clId="Web-{FA9274B7-C2C3-8EE9-D08E-D418A2F88E83}" dt="2022-05-26T18:52:25.577" v="1"/>
          <ac:spMkLst>
            <pc:docMk/>
            <pc:sldMk cId="1203378974" sldId="2142533776"/>
            <ac:spMk id="173" creationId="{573353B0-493A-2849-13A3-C0F79209AE6C}"/>
          </ac:spMkLst>
        </pc:spChg>
        <pc:spChg chg="add">
          <ac:chgData name="Joanna Gardner (jgardner)" userId="S::jgardner@cisco.com::6901802d-e60f-48bf-b3ba-5b3f28f3c9e1" providerId="AD" clId="Web-{FA9274B7-C2C3-8EE9-D08E-D418A2F88E83}" dt="2022-05-26T18:52:25.577" v="1"/>
          <ac:spMkLst>
            <pc:docMk/>
            <pc:sldMk cId="1203378974" sldId="2142533776"/>
            <ac:spMk id="174" creationId="{0E5A19C5-16A3-6572-82BD-74DB77A3DFBA}"/>
          </ac:spMkLst>
        </pc:spChg>
        <pc:spChg chg="add">
          <ac:chgData name="Joanna Gardner (jgardner)" userId="S::jgardner@cisco.com::6901802d-e60f-48bf-b3ba-5b3f28f3c9e1" providerId="AD" clId="Web-{FA9274B7-C2C3-8EE9-D08E-D418A2F88E83}" dt="2022-05-26T18:52:25.577" v="1"/>
          <ac:spMkLst>
            <pc:docMk/>
            <pc:sldMk cId="1203378974" sldId="2142533776"/>
            <ac:spMk id="175" creationId="{88505098-0EC8-0362-0656-E3886CB1078B}"/>
          </ac:spMkLst>
        </pc:spChg>
        <pc:spChg chg="add">
          <ac:chgData name="Joanna Gardner (jgardner)" userId="S::jgardner@cisco.com::6901802d-e60f-48bf-b3ba-5b3f28f3c9e1" providerId="AD" clId="Web-{FA9274B7-C2C3-8EE9-D08E-D418A2F88E83}" dt="2022-05-26T18:52:25.577" v="1"/>
          <ac:spMkLst>
            <pc:docMk/>
            <pc:sldMk cId="1203378974" sldId="2142533776"/>
            <ac:spMk id="176" creationId="{CB2565A6-4050-BDF7-6975-3F63D15997EE}"/>
          </ac:spMkLst>
        </pc:spChg>
        <pc:spChg chg="add">
          <ac:chgData name="Joanna Gardner (jgardner)" userId="S::jgardner@cisco.com::6901802d-e60f-48bf-b3ba-5b3f28f3c9e1" providerId="AD" clId="Web-{FA9274B7-C2C3-8EE9-D08E-D418A2F88E83}" dt="2022-05-26T18:52:25.577" v="1"/>
          <ac:spMkLst>
            <pc:docMk/>
            <pc:sldMk cId="1203378974" sldId="2142533776"/>
            <ac:spMk id="177" creationId="{5CBC1B20-4870-6D44-690D-FBDFBED235FA}"/>
          </ac:spMkLst>
        </pc:spChg>
        <pc:spChg chg="add">
          <ac:chgData name="Joanna Gardner (jgardner)" userId="S::jgardner@cisco.com::6901802d-e60f-48bf-b3ba-5b3f28f3c9e1" providerId="AD" clId="Web-{FA9274B7-C2C3-8EE9-D08E-D418A2F88E83}" dt="2022-05-26T18:52:25.577" v="1"/>
          <ac:spMkLst>
            <pc:docMk/>
            <pc:sldMk cId="1203378974" sldId="2142533776"/>
            <ac:spMk id="178" creationId="{68C179BA-1EA7-38DD-9945-5FFC0B76DE2B}"/>
          </ac:spMkLst>
        </pc:spChg>
        <pc:spChg chg="add">
          <ac:chgData name="Joanna Gardner (jgardner)" userId="S::jgardner@cisco.com::6901802d-e60f-48bf-b3ba-5b3f28f3c9e1" providerId="AD" clId="Web-{FA9274B7-C2C3-8EE9-D08E-D418A2F88E83}" dt="2022-05-26T18:52:25.577" v="1"/>
          <ac:spMkLst>
            <pc:docMk/>
            <pc:sldMk cId="1203378974" sldId="2142533776"/>
            <ac:spMk id="179" creationId="{A3AA79A3-FB77-F5CD-31AA-71129B1731F7}"/>
          </ac:spMkLst>
        </pc:spChg>
        <pc:spChg chg="add">
          <ac:chgData name="Joanna Gardner (jgardner)" userId="S::jgardner@cisco.com::6901802d-e60f-48bf-b3ba-5b3f28f3c9e1" providerId="AD" clId="Web-{FA9274B7-C2C3-8EE9-D08E-D418A2F88E83}" dt="2022-05-26T18:52:25.577" v="1"/>
          <ac:spMkLst>
            <pc:docMk/>
            <pc:sldMk cId="1203378974" sldId="2142533776"/>
            <ac:spMk id="180" creationId="{FD41A5FE-070D-CF17-FD00-0B40BBA25C2C}"/>
          </ac:spMkLst>
        </pc:spChg>
        <pc:spChg chg="add">
          <ac:chgData name="Joanna Gardner (jgardner)" userId="S::jgardner@cisco.com::6901802d-e60f-48bf-b3ba-5b3f28f3c9e1" providerId="AD" clId="Web-{FA9274B7-C2C3-8EE9-D08E-D418A2F88E83}" dt="2022-05-26T18:52:25.577" v="1"/>
          <ac:spMkLst>
            <pc:docMk/>
            <pc:sldMk cId="1203378974" sldId="2142533776"/>
            <ac:spMk id="181" creationId="{7F962AD9-22D5-FE3F-3DA3-57BD3D6EF53D}"/>
          </ac:spMkLst>
        </pc:spChg>
        <pc:spChg chg="add">
          <ac:chgData name="Joanna Gardner (jgardner)" userId="S::jgardner@cisco.com::6901802d-e60f-48bf-b3ba-5b3f28f3c9e1" providerId="AD" clId="Web-{FA9274B7-C2C3-8EE9-D08E-D418A2F88E83}" dt="2022-05-26T18:52:25.577" v="1"/>
          <ac:spMkLst>
            <pc:docMk/>
            <pc:sldMk cId="1203378974" sldId="2142533776"/>
            <ac:spMk id="182" creationId="{6EA900BF-30A0-B10E-0A04-FB6D36D39E85}"/>
          </ac:spMkLst>
        </pc:spChg>
        <pc:spChg chg="add">
          <ac:chgData name="Joanna Gardner (jgardner)" userId="S::jgardner@cisco.com::6901802d-e60f-48bf-b3ba-5b3f28f3c9e1" providerId="AD" clId="Web-{FA9274B7-C2C3-8EE9-D08E-D418A2F88E83}" dt="2022-05-26T18:52:25.577" v="1"/>
          <ac:spMkLst>
            <pc:docMk/>
            <pc:sldMk cId="1203378974" sldId="2142533776"/>
            <ac:spMk id="183" creationId="{23B4605C-4D43-25F4-4768-4D9B0DB3DDEC}"/>
          </ac:spMkLst>
        </pc:spChg>
        <pc:spChg chg="add">
          <ac:chgData name="Joanna Gardner (jgardner)" userId="S::jgardner@cisco.com::6901802d-e60f-48bf-b3ba-5b3f28f3c9e1" providerId="AD" clId="Web-{FA9274B7-C2C3-8EE9-D08E-D418A2F88E83}" dt="2022-05-26T18:52:25.577" v="1"/>
          <ac:spMkLst>
            <pc:docMk/>
            <pc:sldMk cId="1203378974" sldId="2142533776"/>
            <ac:spMk id="184" creationId="{7E7E1D8A-10B1-64D7-AF91-58EAA95C171B}"/>
          </ac:spMkLst>
        </pc:spChg>
        <pc:spChg chg="add">
          <ac:chgData name="Joanna Gardner (jgardner)" userId="S::jgardner@cisco.com::6901802d-e60f-48bf-b3ba-5b3f28f3c9e1" providerId="AD" clId="Web-{FA9274B7-C2C3-8EE9-D08E-D418A2F88E83}" dt="2022-05-26T18:52:25.577" v="1"/>
          <ac:spMkLst>
            <pc:docMk/>
            <pc:sldMk cId="1203378974" sldId="2142533776"/>
            <ac:spMk id="185" creationId="{017C5249-B6F6-7DE6-9AD8-AE4724D4C7DE}"/>
          </ac:spMkLst>
        </pc:spChg>
        <pc:spChg chg="add">
          <ac:chgData name="Joanna Gardner (jgardner)" userId="S::jgardner@cisco.com::6901802d-e60f-48bf-b3ba-5b3f28f3c9e1" providerId="AD" clId="Web-{FA9274B7-C2C3-8EE9-D08E-D418A2F88E83}" dt="2022-05-26T18:52:25.577" v="1"/>
          <ac:spMkLst>
            <pc:docMk/>
            <pc:sldMk cId="1203378974" sldId="2142533776"/>
            <ac:spMk id="186" creationId="{73322DB4-1E5E-CEEE-0FDC-1D8F84F64973}"/>
          </ac:spMkLst>
        </pc:spChg>
        <pc:spChg chg="add">
          <ac:chgData name="Joanna Gardner (jgardner)" userId="S::jgardner@cisco.com::6901802d-e60f-48bf-b3ba-5b3f28f3c9e1" providerId="AD" clId="Web-{FA9274B7-C2C3-8EE9-D08E-D418A2F88E83}" dt="2022-05-26T18:52:25.577" v="1"/>
          <ac:spMkLst>
            <pc:docMk/>
            <pc:sldMk cId="1203378974" sldId="2142533776"/>
            <ac:spMk id="187" creationId="{9051C8AE-7837-6BFE-5CBE-6DFA0585416E}"/>
          </ac:spMkLst>
        </pc:spChg>
        <pc:spChg chg="add">
          <ac:chgData name="Joanna Gardner (jgardner)" userId="S::jgardner@cisco.com::6901802d-e60f-48bf-b3ba-5b3f28f3c9e1" providerId="AD" clId="Web-{FA9274B7-C2C3-8EE9-D08E-D418A2F88E83}" dt="2022-05-26T18:52:25.577" v="1"/>
          <ac:spMkLst>
            <pc:docMk/>
            <pc:sldMk cId="1203378974" sldId="2142533776"/>
            <ac:spMk id="188" creationId="{78396838-A8CC-9469-3F9E-CF5BE338A28F}"/>
          </ac:spMkLst>
        </pc:spChg>
        <pc:spChg chg="add">
          <ac:chgData name="Joanna Gardner (jgardner)" userId="S::jgardner@cisco.com::6901802d-e60f-48bf-b3ba-5b3f28f3c9e1" providerId="AD" clId="Web-{FA9274B7-C2C3-8EE9-D08E-D418A2F88E83}" dt="2022-05-26T18:52:25.577" v="1"/>
          <ac:spMkLst>
            <pc:docMk/>
            <pc:sldMk cId="1203378974" sldId="2142533776"/>
            <ac:spMk id="189" creationId="{1D4F2A3A-5F32-0AE0-2466-4E165823FB5A}"/>
          </ac:spMkLst>
        </pc:spChg>
        <pc:spChg chg="add">
          <ac:chgData name="Joanna Gardner (jgardner)" userId="S::jgardner@cisco.com::6901802d-e60f-48bf-b3ba-5b3f28f3c9e1" providerId="AD" clId="Web-{FA9274B7-C2C3-8EE9-D08E-D418A2F88E83}" dt="2022-05-26T18:52:25.577" v="1"/>
          <ac:spMkLst>
            <pc:docMk/>
            <pc:sldMk cId="1203378974" sldId="2142533776"/>
            <ac:spMk id="190" creationId="{9853F1CA-0882-028F-65C0-C9B75BC21CAA}"/>
          </ac:spMkLst>
        </pc:spChg>
        <pc:spChg chg="add">
          <ac:chgData name="Joanna Gardner (jgardner)" userId="S::jgardner@cisco.com::6901802d-e60f-48bf-b3ba-5b3f28f3c9e1" providerId="AD" clId="Web-{FA9274B7-C2C3-8EE9-D08E-D418A2F88E83}" dt="2022-05-26T18:52:25.577" v="1"/>
          <ac:spMkLst>
            <pc:docMk/>
            <pc:sldMk cId="1203378974" sldId="2142533776"/>
            <ac:spMk id="191" creationId="{FEC1B479-B7B5-0421-0EB4-0501F02CF9F5}"/>
          </ac:spMkLst>
        </pc:spChg>
        <pc:spChg chg="add">
          <ac:chgData name="Joanna Gardner (jgardner)" userId="S::jgardner@cisco.com::6901802d-e60f-48bf-b3ba-5b3f28f3c9e1" providerId="AD" clId="Web-{FA9274B7-C2C3-8EE9-D08E-D418A2F88E83}" dt="2022-05-26T18:52:25.577" v="1"/>
          <ac:spMkLst>
            <pc:docMk/>
            <pc:sldMk cId="1203378974" sldId="2142533776"/>
            <ac:spMk id="192" creationId="{215337D3-3774-6385-73F7-AE77A96293BA}"/>
          </ac:spMkLst>
        </pc:spChg>
        <pc:spChg chg="add">
          <ac:chgData name="Joanna Gardner (jgardner)" userId="S::jgardner@cisco.com::6901802d-e60f-48bf-b3ba-5b3f28f3c9e1" providerId="AD" clId="Web-{FA9274B7-C2C3-8EE9-D08E-D418A2F88E83}" dt="2022-05-26T18:52:43.109" v="3"/>
          <ac:spMkLst>
            <pc:docMk/>
            <pc:sldMk cId="1203378974" sldId="2142533776"/>
            <ac:spMk id="194" creationId="{F6ABAC77-0E44-3E85-2CA4-767D02F5BE43}"/>
          </ac:spMkLst>
        </pc:spChg>
        <pc:spChg chg="add">
          <ac:chgData name="Joanna Gardner (jgardner)" userId="S::jgardner@cisco.com::6901802d-e60f-48bf-b3ba-5b3f28f3c9e1" providerId="AD" clId="Web-{FA9274B7-C2C3-8EE9-D08E-D418A2F88E83}" dt="2022-05-26T18:52:43.109" v="3"/>
          <ac:spMkLst>
            <pc:docMk/>
            <pc:sldMk cId="1203378974" sldId="2142533776"/>
            <ac:spMk id="195" creationId="{04260D68-BB43-0F8B-3489-AFC43129EF78}"/>
          </ac:spMkLst>
        </pc:spChg>
        <pc:spChg chg="add">
          <ac:chgData name="Joanna Gardner (jgardner)" userId="S::jgardner@cisco.com::6901802d-e60f-48bf-b3ba-5b3f28f3c9e1" providerId="AD" clId="Web-{FA9274B7-C2C3-8EE9-D08E-D418A2F88E83}" dt="2022-05-26T18:52:43.109" v="3"/>
          <ac:spMkLst>
            <pc:docMk/>
            <pc:sldMk cId="1203378974" sldId="2142533776"/>
            <ac:spMk id="198" creationId="{2D64C258-CF95-3257-D665-DF8D09C594D4}"/>
          </ac:spMkLst>
        </pc:spChg>
        <pc:spChg chg="add">
          <ac:chgData name="Joanna Gardner (jgardner)" userId="S::jgardner@cisco.com::6901802d-e60f-48bf-b3ba-5b3f28f3c9e1" providerId="AD" clId="Web-{FA9274B7-C2C3-8EE9-D08E-D418A2F88E83}" dt="2022-05-26T18:52:43.109" v="3"/>
          <ac:spMkLst>
            <pc:docMk/>
            <pc:sldMk cId="1203378974" sldId="2142533776"/>
            <ac:spMk id="199" creationId="{5FE5BD77-80C6-81D1-7057-9031F73E5D9F}"/>
          </ac:spMkLst>
        </pc:spChg>
        <pc:spChg chg="add">
          <ac:chgData name="Joanna Gardner (jgardner)" userId="S::jgardner@cisco.com::6901802d-e60f-48bf-b3ba-5b3f28f3c9e1" providerId="AD" clId="Web-{FA9274B7-C2C3-8EE9-D08E-D418A2F88E83}" dt="2022-05-26T18:52:43.109" v="3"/>
          <ac:spMkLst>
            <pc:docMk/>
            <pc:sldMk cId="1203378974" sldId="2142533776"/>
            <ac:spMk id="200" creationId="{C1676C39-58CA-D484-E940-02169BE8139A}"/>
          </ac:spMkLst>
        </pc:spChg>
        <pc:spChg chg="add">
          <ac:chgData name="Joanna Gardner (jgardner)" userId="S::jgardner@cisco.com::6901802d-e60f-48bf-b3ba-5b3f28f3c9e1" providerId="AD" clId="Web-{FA9274B7-C2C3-8EE9-D08E-D418A2F88E83}" dt="2022-05-26T18:52:43.109" v="3"/>
          <ac:spMkLst>
            <pc:docMk/>
            <pc:sldMk cId="1203378974" sldId="2142533776"/>
            <ac:spMk id="201" creationId="{B64ACDD0-093C-0492-C76A-88E621FE5667}"/>
          </ac:spMkLst>
        </pc:spChg>
        <pc:spChg chg="add">
          <ac:chgData name="Joanna Gardner (jgardner)" userId="S::jgardner@cisco.com::6901802d-e60f-48bf-b3ba-5b3f28f3c9e1" providerId="AD" clId="Web-{FA9274B7-C2C3-8EE9-D08E-D418A2F88E83}" dt="2022-05-26T18:52:43.109" v="3"/>
          <ac:spMkLst>
            <pc:docMk/>
            <pc:sldMk cId="1203378974" sldId="2142533776"/>
            <ac:spMk id="202" creationId="{2178FB24-504F-7360-CEF2-77F5EC7802AD}"/>
          </ac:spMkLst>
        </pc:spChg>
        <pc:spChg chg="add">
          <ac:chgData name="Joanna Gardner (jgardner)" userId="S::jgardner@cisco.com::6901802d-e60f-48bf-b3ba-5b3f28f3c9e1" providerId="AD" clId="Web-{FA9274B7-C2C3-8EE9-D08E-D418A2F88E83}" dt="2022-05-26T18:52:43.109" v="3"/>
          <ac:spMkLst>
            <pc:docMk/>
            <pc:sldMk cId="1203378974" sldId="2142533776"/>
            <ac:spMk id="203" creationId="{5BCC2474-4A78-B4F7-999B-F642174A62DB}"/>
          </ac:spMkLst>
        </pc:spChg>
        <pc:spChg chg="add">
          <ac:chgData name="Joanna Gardner (jgardner)" userId="S::jgardner@cisco.com::6901802d-e60f-48bf-b3ba-5b3f28f3c9e1" providerId="AD" clId="Web-{FA9274B7-C2C3-8EE9-D08E-D418A2F88E83}" dt="2022-05-26T18:52:43.109" v="3"/>
          <ac:spMkLst>
            <pc:docMk/>
            <pc:sldMk cId="1203378974" sldId="2142533776"/>
            <ac:spMk id="204" creationId="{B2F1CDC3-1F7F-B1F0-5B46-5144BFF693A2}"/>
          </ac:spMkLst>
        </pc:spChg>
        <pc:spChg chg="add">
          <ac:chgData name="Joanna Gardner (jgardner)" userId="S::jgardner@cisco.com::6901802d-e60f-48bf-b3ba-5b3f28f3c9e1" providerId="AD" clId="Web-{FA9274B7-C2C3-8EE9-D08E-D418A2F88E83}" dt="2022-05-26T18:52:43.109" v="3"/>
          <ac:spMkLst>
            <pc:docMk/>
            <pc:sldMk cId="1203378974" sldId="2142533776"/>
            <ac:spMk id="205" creationId="{56855D7E-018C-8F30-FB7F-DA4D3EFDC69A}"/>
          </ac:spMkLst>
        </pc:spChg>
        <pc:spChg chg="add">
          <ac:chgData name="Joanna Gardner (jgardner)" userId="S::jgardner@cisco.com::6901802d-e60f-48bf-b3ba-5b3f28f3c9e1" providerId="AD" clId="Web-{FA9274B7-C2C3-8EE9-D08E-D418A2F88E83}" dt="2022-05-26T18:52:43.109" v="3"/>
          <ac:spMkLst>
            <pc:docMk/>
            <pc:sldMk cId="1203378974" sldId="2142533776"/>
            <ac:spMk id="206" creationId="{ABB44B07-5056-761D-A41E-3368C4DD647C}"/>
          </ac:spMkLst>
        </pc:spChg>
        <pc:spChg chg="add">
          <ac:chgData name="Joanna Gardner (jgardner)" userId="S::jgardner@cisco.com::6901802d-e60f-48bf-b3ba-5b3f28f3c9e1" providerId="AD" clId="Web-{FA9274B7-C2C3-8EE9-D08E-D418A2F88E83}" dt="2022-05-26T18:52:43.109" v="3"/>
          <ac:spMkLst>
            <pc:docMk/>
            <pc:sldMk cId="1203378974" sldId="2142533776"/>
            <ac:spMk id="207" creationId="{5AE6FE1B-8BB6-ED99-D151-7CDC40D33C98}"/>
          </ac:spMkLst>
        </pc:spChg>
        <pc:spChg chg="add">
          <ac:chgData name="Joanna Gardner (jgardner)" userId="S::jgardner@cisco.com::6901802d-e60f-48bf-b3ba-5b3f28f3c9e1" providerId="AD" clId="Web-{FA9274B7-C2C3-8EE9-D08E-D418A2F88E83}" dt="2022-05-26T18:52:43.109" v="3"/>
          <ac:spMkLst>
            <pc:docMk/>
            <pc:sldMk cId="1203378974" sldId="2142533776"/>
            <ac:spMk id="208" creationId="{18F28431-5119-53CD-CDE9-E4FB8550C963}"/>
          </ac:spMkLst>
        </pc:spChg>
        <pc:spChg chg="add">
          <ac:chgData name="Joanna Gardner (jgardner)" userId="S::jgardner@cisco.com::6901802d-e60f-48bf-b3ba-5b3f28f3c9e1" providerId="AD" clId="Web-{FA9274B7-C2C3-8EE9-D08E-D418A2F88E83}" dt="2022-05-26T18:52:43.109" v="3"/>
          <ac:spMkLst>
            <pc:docMk/>
            <pc:sldMk cId="1203378974" sldId="2142533776"/>
            <ac:spMk id="209" creationId="{EFA1159D-99A2-2D81-F4A5-A39CF888AAEA}"/>
          </ac:spMkLst>
        </pc:spChg>
        <pc:spChg chg="add">
          <ac:chgData name="Joanna Gardner (jgardner)" userId="S::jgardner@cisco.com::6901802d-e60f-48bf-b3ba-5b3f28f3c9e1" providerId="AD" clId="Web-{FA9274B7-C2C3-8EE9-D08E-D418A2F88E83}" dt="2022-05-26T18:52:43.109" v="3"/>
          <ac:spMkLst>
            <pc:docMk/>
            <pc:sldMk cId="1203378974" sldId="2142533776"/>
            <ac:spMk id="210" creationId="{EF1E3B16-BEBE-FDC2-FB94-5AC3DA0862D2}"/>
          </ac:spMkLst>
        </pc:spChg>
        <pc:spChg chg="add">
          <ac:chgData name="Joanna Gardner (jgardner)" userId="S::jgardner@cisco.com::6901802d-e60f-48bf-b3ba-5b3f28f3c9e1" providerId="AD" clId="Web-{FA9274B7-C2C3-8EE9-D08E-D418A2F88E83}" dt="2022-05-26T18:52:43.109" v="3"/>
          <ac:spMkLst>
            <pc:docMk/>
            <pc:sldMk cId="1203378974" sldId="2142533776"/>
            <ac:spMk id="211" creationId="{26BDE934-4AD9-7C7C-0471-EF7E491A7E10}"/>
          </ac:spMkLst>
        </pc:spChg>
        <pc:spChg chg="add">
          <ac:chgData name="Joanna Gardner (jgardner)" userId="S::jgardner@cisco.com::6901802d-e60f-48bf-b3ba-5b3f28f3c9e1" providerId="AD" clId="Web-{FA9274B7-C2C3-8EE9-D08E-D418A2F88E83}" dt="2022-05-26T18:52:43.109" v="3"/>
          <ac:spMkLst>
            <pc:docMk/>
            <pc:sldMk cId="1203378974" sldId="2142533776"/>
            <ac:spMk id="212" creationId="{91BE7A3B-ECE4-6CBD-FF29-2A8C1B0BAD6C}"/>
          </ac:spMkLst>
        </pc:spChg>
        <pc:spChg chg="add">
          <ac:chgData name="Joanna Gardner (jgardner)" userId="S::jgardner@cisco.com::6901802d-e60f-48bf-b3ba-5b3f28f3c9e1" providerId="AD" clId="Web-{FA9274B7-C2C3-8EE9-D08E-D418A2F88E83}" dt="2022-05-26T18:52:43.109" v="3"/>
          <ac:spMkLst>
            <pc:docMk/>
            <pc:sldMk cId="1203378974" sldId="2142533776"/>
            <ac:spMk id="213" creationId="{AA9D31EF-4AA5-A205-A2E4-BCCCC56A8B89}"/>
          </ac:spMkLst>
        </pc:spChg>
        <pc:spChg chg="add">
          <ac:chgData name="Joanna Gardner (jgardner)" userId="S::jgardner@cisco.com::6901802d-e60f-48bf-b3ba-5b3f28f3c9e1" providerId="AD" clId="Web-{FA9274B7-C2C3-8EE9-D08E-D418A2F88E83}" dt="2022-05-26T18:52:43.109" v="3"/>
          <ac:spMkLst>
            <pc:docMk/>
            <pc:sldMk cId="1203378974" sldId="2142533776"/>
            <ac:spMk id="214" creationId="{19ABBC01-E404-C4D4-CEEA-49A3AC91693C}"/>
          </ac:spMkLst>
        </pc:spChg>
        <pc:spChg chg="add">
          <ac:chgData name="Joanna Gardner (jgardner)" userId="S::jgardner@cisco.com::6901802d-e60f-48bf-b3ba-5b3f28f3c9e1" providerId="AD" clId="Web-{FA9274B7-C2C3-8EE9-D08E-D418A2F88E83}" dt="2022-05-26T18:52:43.109" v="3"/>
          <ac:spMkLst>
            <pc:docMk/>
            <pc:sldMk cId="1203378974" sldId="2142533776"/>
            <ac:spMk id="215" creationId="{8DE4BD61-40C5-7F20-A87F-747F9B76030A}"/>
          </ac:spMkLst>
        </pc:spChg>
        <pc:spChg chg="add">
          <ac:chgData name="Joanna Gardner (jgardner)" userId="S::jgardner@cisco.com::6901802d-e60f-48bf-b3ba-5b3f28f3c9e1" providerId="AD" clId="Web-{FA9274B7-C2C3-8EE9-D08E-D418A2F88E83}" dt="2022-05-26T18:52:43.109" v="3"/>
          <ac:spMkLst>
            <pc:docMk/>
            <pc:sldMk cId="1203378974" sldId="2142533776"/>
            <ac:spMk id="216" creationId="{77DD3B44-6D64-8B4C-D5C2-D71624CCC39B}"/>
          </ac:spMkLst>
        </pc:spChg>
        <pc:spChg chg="add">
          <ac:chgData name="Joanna Gardner (jgardner)" userId="S::jgardner@cisco.com::6901802d-e60f-48bf-b3ba-5b3f28f3c9e1" providerId="AD" clId="Web-{FA9274B7-C2C3-8EE9-D08E-D418A2F88E83}" dt="2022-05-26T18:52:43.109" v="3"/>
          <ac:spMkLst>
            <pc:docMk/>
            <pc:sldMk cId="1203378974" sldId="2142533776"/>
            <ac:spMk id="217" creationId="{B2190A30-EFDF-5E39-68EE-881671E236BB}"/>
          </ac:spMkLst>
        </pc:spChg>
        <pc:spChg chg="add">
          <ac:chgData name="Joanna Gardner (jgardner)" userId="S::jgardner@cisco.com::6901802d-e60f-48bf-b3ba-5b3f28f3c9e1" providerId="AD" clId="Web-{FA9274B7-C2C3-8EE9-D08E-D418A2F88E83}" dt="2022-05-26T18:52:43.109" v="3"/>
          <ac:spMkLst>
            <pc:docMk/>
            <pc:sldMk cId="1203378974" sldId="2142533776"/>
            <ac:spMk id="218" creationId="{92996EDB-2D26-61BA-64C1-EDBB25BA7E9E}"/>
          </ac:spMkLst>
        </pc:spChg>
        <pc:spChg chg="add">
          <ac:chgData name="Joanna Gardner (jgardner)" userId="S::jgardner@cisco.com::6901802d-e60f-48bf-b3ba-5b3f28f3c9e1" providerId="AD" clId="Web-{FA9274B7-C2C3-8EE9-D08E-D418A2F88E83}" dt="2022-05-26T18:52:43.109" v="3"/>
          <ac:spMkLst>
            <pc:docMk/>
            <pc:sldMk cId="1203378974" sldId="2142533776"/>
            <ac:spMk id="219" creationId="{6C13C9BA-4E5A-92C7-D223-8AAB460FEB36}"/>
          </ac:spMkLst>
        </pc:spChg>
        <pc:spChg chg="add">
          <ac:chgData name="Joanna Gardner (jgardner)" userId="S::jgardner@cisco.com::6901802d-e60f-48bf-b3ba-5b3f28f3c9e1" providerId="AD" clId="Web-{FA9274B7-C2C3-8EE9-D08E-D418A2F88E83}" dt="2022-05-26T18:52:43.109" v="3"/>
          <ac:spMkLst>
            <pc:docMk/>
            <pc:sldMk cId="1203378974" sldId="2142533776"/>
            <ac:spMk id="220" creationId="{297C4D1A-9D75-3E60-74C4-A88BC530B463}"/>
          </ac:spMkLst>
        </pc:spChg>
        <pc:spChg chg="add">
          <ac:chgData name="Joanna Gardner (jgardner)" userId="S::jgardner@cisco.com::6901802d-e60f-48bf-b3ba-5b3f28f3c9e1" providerId="AD" clId="Web-{FA9274B7-C2C3-8EE9-D08E-D418A2F88E83}" dt="2022-05-26T18:52:43.109" v="3"/>
          <ac:spMkLst>
            <pc:docMk/>
            <pc:sldMk cId="1203378974" sldId="2142533776"/>
            <ac:spMk id="221" creationId="{2CED316D-D222-E1D2-2433-563C9BAC0D56}"/>
          </ac:spMkLst>
        </pc:spChg>
        <pc:spChg chg="add">
          <ac:chgData name="Joanna Gardner (jgardner)" userId="S::jgardner@cisco.com::6901802d-e60f-48bf-b3ba-5b3f28f3c9e1" providerId="AD" clId="Web-{FA9274B7-C2C3-8EE9-D08E-D418A2F88E83}" dt="2022-05-26T18:52:43.109" v="3"/>
          <ac:spMkLst>
            <pc:docMk/>
            <pc:sldMk cId="1203378974" sldId="2142533776"/>
            <ac:spMk id="222" creationId="{053CFCCB-6D22-65DE-2106-3B0B86B30AA1}"/>
          </ac:spMkLst>
        </pc:spChg>
        <pc:spChg chg="add">
          <ac:chgData name="Joanna Gardner (jgardner)" userId="S::jgardner@cisco.com::6901802d-e60f-48bf-b3ba-5b3f28f3c9e1" providerId="AD" clId="Web-{FA9274B7-C2C3-8EE9-D08E-D418A2F88E83}" dt="2022-05-26T18:52:43.109" v="3"/>
          <ac:spMkLst>
            <pc:docMk/>
            <pc:sldMk cId="1203378974" sldId="2142533776"/>
            <ac:spMk id="223" creationId="{2731080A-7A2D-F5A0-9271-9B63663D77F0}"/>
          </ac:spMkLst>
        </pc:spChg>
        <pc:spChg chg="add">
          <ac:chgData name="Joanna Gardner (jgardner)" userId="S::jgardner@cisco.com::6901802d-e60f-48bf-b3ba-5b3f28f3c9e1" providerId="AD" clId="Web-{FA9274B7-C2C3-8EE9-D08E-D418A2F88E83}" dt="2022-05-26T18:52:43.109" v="3"/>
          <ac:spMkLst>
            <pc:docMk/>
            <pc:sldMk cId="1203378974" sldId="2142533776"/>
            <ac:spMk id="224" creationId="{5EF57BF1-F378-068C-0922-31CA710B525D}"/>
          </ac:spMkLst>
        </pc:spChg>
        <pc:spChg chg="add">
          <ac:chgData name="Joanna Gardner (jgardner)" userId="S::jgardner@cisco.com::6901802d-e60f-48bf-b3ba-5b3f28f3c9e1" providerId="AD" clId="Web-{FA9274B7-C2C3-8EE9-D08E-D418A2F88E83}" dt="2022-05-26T18:52:43.109" v="3"/>
          <ac:spMkLst>
            <pc:docMk/>
            <pc:sldMk cId="1203378974" sldId="2142533776"/>
            <ac:spMk id="225" creationId="{F7968F29-CBA1-3092-2FCD-36F1DC3D324D}"/>
          </ac:spMkLst>
        </pc:spChg>
        <pc:spChg chg="add">
          <ac:chgData name="Joanna Gardner (jgardner)" userId="S::jgardner@cisco.com::6901802d-e60f-48bf-b3ba-5b3f28f3c9e1" providerId="AD" clId="Web-{FA9274B7-C2C3-8EE9-D08E-D418A2F88E83}" dt="2022-05-26T18:52:43.109" v="3"/>
          <ac:spMkLst>
            <pc:docMk/>
            <pc:sldMk cId="1203378974" sldId="2142533776"/>
            <ac:spMk id="226" creationId="{6D045762-FEB4-B7FB-613E-8B005BA0C1E0}"/>
          </ac:spMkLst>
        </pc:spChg>
        <pc:spChg chg="add">
          <ac:chgData name="Joanna Gardner (jgardner)" userId="S::jgardner@cisco.com::6901802d-e60f-48bf-b3ba-5b3f28f3c9e1" providerId="AD" clId="Web-{FA9274B7-C2C3-8EE9-D08E-D418A2F88E83}" dt="2022-05-26T18:52:43.109" v="3"/>
          <ac:spMkLst>
            <pc:docMk/>
            <pc:sldMk cId="1203378974" sldId="2142533776"/>
            <ac:spMk id="227" creationId="{F962B7BE-89D7-82AE-5D1F-52D934930445}"/>
          </ac:spMkLst>
        </pc:spChg>
        <pc:spChg chg="add">
          <ac:chgData name="Joanna Gardner (jgardner)" userId="S::jgardner@cisco.com::6901802d-e60f-48bf-b3ba-5b3f28f3c9e1" providerId="AD" clId="Web-{FA9274B7-C2C3-8EE9-D08E-D418A2F88E83}" dt="2022-05-26T18:52:43.109" v="3"/>
          <ac:spMkLst>
            <pc:docMk/>
            <pc:sldMk cId="1203378974" sldId="2142533776"/>
            <ac:spMk id="228" creationId="{0CD33922-1A43-C576-8FA5-42FDF5C24C54}"/>
          </ac:spMkLst>
        </pc:spChg>
        <pc:spChg chg="add">
          <ac:chgData name="Joanna Gardner (jgardner)" userId="S::jgardner@cisco.com::6901802d-e60f-48bf-b3ba-5b3f28f3c9e1" providerId="AD" clId="Web-{FA9274B7-C2C3-8EE9-D08E-D418A2F88E83}" dt="2022-05-26T18:52:43.109" v="3"/>
          <ac:spMkLst>
            <pc:docMk/>
            <pc:sldMk cId="1203378974" sldId="2142533776"/>
            <ac:spMk id="229" creationId="{D92FEFF0-A3AD-8ECF-9AE6-9B3D069C2AA8}"/>
          </ac:spMkLst>
        </pc:spChg>
        <pc:spChg chg="add">
          <ac:chgData name="Joanna Gardner (jgardner)" userId="S::jgardner@cisco.com::6901802d-e60f-48bf-b3ba-5b3f28f3c9e1" providerId="AD" clId="Web-{FA9274B7-C2C3-8EE9-D08E-D418A2F88E83}" dt="2022-05-26T18:52:43.109" v="3"/>
          <ac:spMkLst>
            <pc:docMk/>
            <pc:sldMk cId="1203378974" sldId="2142533776"/>
            <ac:spMk id="230" creationId="{FEE26676-2C7F-87EB-AA8A-42F4A7E64B91}"/>
          </ac:spMkLst>
        </pc:spChg>
        <pc:spChg chg="add">
          <ac:chgData name="Joanna Gardner (jgardner)" userId="S::jgardner@cisco.com::6901802d-e60f-48bf-b3ba-5b3f28f3c9e1" providerId="AD" clId="Web-{FA9274B7-C2C3-8EE9-D08E-D418A2F88E83}" dt="2022-05-26T18:52:43.109" v="3"/>
          <ac:spMkLst>
            <pc:docMk/>
            <pc:sldMk cId="1203378974" sldId="2142533776"/>
            <ac:spMk id="231" creationId="{97B77320-074A-9B37-14F9-614EEF43B1E2}"/>
          </ac:spMkLst>
        </pc:spChg>
        <pc:spChg chg="add">
          <ac:chgData name="Joanna Gardner (jgardner)" userId="S::jgardner@cisco.com::6901802d-e60f-48bf-b3ba-5b3f28f3c9e1" providerId="AD" clId="Web-{FA9274B7-C2C3-8EE9-D08E-D418A2F88E83}" dt="2022-05-26T18:52:43.109" v="3"/>
          <ac:spMkLst>
            <pc:docMk/>
            <pc:sldMk cId="1203378974" sldId="2142533776"/>
            <ac:spMk id="232" creationId="{CB1627CE-F7B6-6567-9AA1-0C41FC2CD684}"/>
          </ac:spMkLst>
        </pc:spChg>
        <pc:spChg chg="add">
          <ac:chgData name="Joanna Gardner (jgardner)" userId="S::jgardner@cisco.com::6901802d-e60f-48bf-b3ba-5b3f28f3c9e1" providerId="AD" clId="Web-{FA9274B7-C2C3-8EE9-D08E-D418A2F88E83}" dt="2022-05-26T18:52:43.109" v="3"/>
          <ac:spMkLst>
            <pc:docMk/>
            <pc:sldMk cId="1203378974" sldId="2142533776"/>
            <ac:spMk id="233" creationId="{43D83195-D438-545D-1417-05DBA6B0DA01}"/>
          </ac:spMkLst>
        </pc:spChg>
        <pc:spChg chg="add">
          <ac:chgData name="Joanna Gardner (jgardner)" userId="S::jgardner@cisco.com::6901802d-e60f-48bf-b3ba-5b3f28f3c9e1" providerId="AD" clId="Web-{FA9274B7-C2C3-8EE9-D08E-D418A2F88E83}" dt="2022-05-26T18:52:43.109" v="3"/>
          <ac:spMkLst>
            <pc:docMk/>
            <pc:sldMk cId="1203378974" sldId="2142533776"/>
            <ac:spMk id="234" creationId="{D87E795C-D7DD-F02B-9953-5FBFE8E92E93}"/>
          </ac:spMkLst>
        </pc:spChg>
        <pc:spChg chg="add">
          <ac:chgData name="Joanna Gardner (jgardner)" userId="S::jgardner@cisco.com::6901802d-e60f-48bf-b3ba-5b3f28f3c9e1" providerId="AD" clId="Web-{FA9274B7-C2C3-8EE9-D08E-D418A2F88E83}" dt="2022-05-26T18:52:43.109" v="3"/>
          <ac:spMkLst>
            <pc:docMk/>
            <pc:sldMk cId="1203378974" sldId="2142533776"/>
            <ac:spMk id="235" creationId="{DE1320B8-2E15-310A-172F-4526AEE53777}"/>
          </ac:spMkLst>
        </pc:spChg>
        <pc:spChg chg="add">
          <ac:chgData name="Joanna Gardner (jgardner)" userId="S::jgardner@cisco.com::6901802d-e60f-48bf-b3ba-5b3f28f3c9e1" providerId="AD" clId="Web-{FA9274B7-C2C3-8EE9-D08E-D418A2F88E83}" dt="2022-05-26T18:52:43.109" v="3"/>
          <ac:spMkLst>
            <pc:docMk/>
            <pc:sldMk cId="1203378974" sldId="2142533776"/>
            <ac:spMk id="236" creationId="{BD346786-507A-46DA-DF93-72E4E9B7B3EC}"/>
          </ac:spMkLst>
        </pc:spChg>
        <pc:spChg chg="add">
          <ac:chgData name="Joanna Gardner (jgardner)" userId="S::jgardner@cisco.com::6901802d-e60f-48bf-b3ba-5b3f28f3c9e1" providerId="AD" clId="Web-{FA9274B7-C2C3-8EE9-D08E-D418A2F88E83}" dt="2022-05-26T18:52:43.109" v="3"/>
          <ac:spMkLst>
            <pc:docMk/>
            <pc:sldMk cId="1203378974" sldId="2142533776"/>
            <ac:spMk id="237" creationId="{C2ABB1D4-5ED5-A5DE-D477-7190688A144C}"/>
          </ac:spMkLst>
        </pc:spChg>
        <pc:spChg chg="add">
          <ac:chgData name="Joanna Gardner (jgardner)" userId="S::jgardner@cisco.com::6901802d-e60f-48bf-b3ba-5b3f28f3c9e1" providerId="AD" clId="Web-{FA9274B7-C2C3-8EE9-D08E-D418A2F88E83}" dt="2022-05-26T18:52:43.109" v="3"/>
          <ac:spMkLst>
            <pc:docMk/>
            <pc:sldMk cId="1203378974" sldId="2142533776"/>
            <ac:spMk id="238" creationId="{991807E7-A35F-45CC-06F7-91BE8FDEC81F}"/>
          </ac:spMkLst>
        </pc:spChg>
        <pc:spChg chg="add">
          <ac:chgData name="Joanna Gardner (jgardner)" userId="S::jgardner@cisco.com::6901802d-e60f-48bf-b3ba-5b3f28f3c9e1" providerId="AD" clId="Web-{FA9274B7-C2C3-8EE9-D08E-D418A2F88E83}" dt="2022-05-26T18:52:43.109" v="3"/>
          <ac:spMkLst>
            <pc:docMk/>
            <pc:sldMk cId="1203378974" sldId="2142533776"/>
            <ac:spMk id="239" creationId="{D7A38B82-1400-8D69-A6F1-E434BC87A483}"/>
          </ac:spMkLst>
        </pc:spChg>
        <pc:spChg chg="add">
          <ac:chgData name="Joanna Gardner (jgardner)" userId="S::jgardner@cisco.com::6901802d-e60f-48bf-b3ba-5b3f28f3c9e1" providerId="AD" clId="Web-{FA9274B7-C2C3-8EE9-D08E-D418A2F88E83}" dt="2022-05-26T18:52:43.109" v="3"/>
          <ac:spMkLst>
            <pc:docMk/>
            <pc:sldMk cId="1203378974" sldId="2142533776"/>
            <ac:spMk id="240" creationId="{02F916F3-6728-5ED6-F7FA-C7D166D7524B}"/>
          </ac:spMkLst>
        </pc:spChg>
        <pc:spChg chg="add">
          <ac:chgData name="Joanna Gardner (jgardner)" userId="S::jgardner@cisco.com::6901802d-e60f-48bf-b3ba-5b3f28f3c9e1" providerId="AD" clId="Web-{FA9274B7-C2C3-8EE9-D08E-D418A2F88E83}" dt="2022-05-26T18:52:43.109" v="3"/>
          <ac:spMkLst>
            <pc:docMk/>
            <pc:sldMk cId="1203378974" sldId="2142533776"/>
            <ac:spMk id="241" creationId="{A160A5BE-0184-928B-76AE-A4E33786BDAC}"/>
          </ac:spMkLst>
        </pc:spChg>
        <pc:spChg chg="add">
          <ac:chgData name="Joanna Gardner (jgardner)" userId="S::jgardner@cisco.com::6901802d-e60f-48bf-b3ba-5b3f28f3c9e1" providerId="AD" clId="Web-{FA9274B7-C2C3-8EE9-D08E-D418A2F88E83}" dt="2022-05-26T18:52:43.109" v="3"/>
          <ac:spMkLst>
            <pc:docMk/>
            <pc:sldMk cId="1203378974" sldId="2142533776"/>
            <ac:spMk id="242" creationId="{D1C1CAD6-CFD5-5544-CE3A-3B408B8EC797}"/>
          </ac:spMkLst>
        </pc:spChg>
        <pc:spChg chg="add">
          <ac:chgData name="Joanna Gardner (jgardner)" userId="S::jgardner@cisco.com::6901802d-e60f-48bf-b3ba-5b3f28f3c9e1" providerId="AD" clId="Web-{FA9274B7-C2C3-8EE9-D08E-D418A2F88E83}" dt="2022-05-26T18:52:43.109" v="3"/>
          <ac:spMkLst>
            <pc:docMk/>
            <pc:sldMk cId="1203378974" sldId="2142533776"/>
            <ac:spMk id="243" creationId="{134110CE-3704-3803-1062-050829BE02A2}"/>
          </ac:spMkLst>
        </pc:spChg>
        <pc:spChg chg="add">
          <ac:chgData name="Joanna Gardner (jgardner)" userId="S::jgardner@cisco.com::6901802d-e60f-48bf-b3ba-5b3f28f3c9e1" providerId="AD" clId="Web-{FA9274B7-C2C3-8EE9-D08E-D418A2F88E83}" dt="2022-05-26T18:52:43.109" v="3"/>
          <ac:spMkLst>
            <pc:docMk/>
            <pc:sldMk cId="1203378974" sldId="2142533776"/>
            <ac:spMk id="244" creationId="{EB0A1EE6-803D-7987-A18E-1DE5F8B99A1A}"/>
          </ac:spMkLst>
        </pc:spChg>
        <pc:spChg chg="add">
          <ac:chgData name="Joanna Gardner (jgardner)" userId="S::jgardner@cisco.com::6901802d-e60f-48bf-b3ba-5b3f28f3c9e1" providerId="AD" clId="Web-{FA9274B7-C2C3-8EE9-D08E-D418A2F88E83}" dt="2022-05-26T18:52:43.109" v="3"/>
          <ac:spMkLst>
            <pc:docMk/>
            <pc:sldMk cId="1203378974" sldId="2142533776"/>
            <ac:spMk id="245" creationId="{DB5F6817-2643-B2DB-CD81-49F4212BCF50}"/>
          </ac:spMkLst>
        </pc:spChg>
        <pc:spChg chg="add">
          <ac:chgData name="Joanna Gardner (jgardner)" userId="S::jgardner@cisco.com::6901802d-e60f-48bf-b3ba-5b3f28f3c9e1" providerId="AD" clId="Web-{FA9274B7-C2C3-8EE9-D08E-D418A2F88E83}" dt="2022-05-26T18:52:43.109" v="3"/>
          <ac:spMkLst>
            <pc:docMk/>
            <pc:sldMk cId="1203378974" sldId="2142533776"/>
            <ac:spMk id="246" creationId="{F9005373-9E68-1A32-BD65-0EEA582BC5B8}"/>
          </ac:spMkLst>
        </pc:spChg>
        <pc:spChg chg="add">
          <ac:chgData name="Joanna Gardner (jgardner)" userId="S::jgardner@cisco.com::6901802d-e60f-48bf-b3ba-5b3f28f3c9e1" providerId="AD" clId="Web-{FA9274B7-C2C3-8EE9-D08E-D418A2F88E83}" dt="2022-05-26T18:52:43.109" v="3"/>
          <ac:spMkLst>
            <pc:docMk/>
            <pc:sldMk cId="1203378974" sldId="2142533776"/>
            <ac:spMk id="247" creationId="{4A0F7240-63BA-E0BE-A0B9-A24F57E2DEB4}"/>
          </ac:spMkLst>
        </pc:spChg>
        <pc:spChg chg="add">
          <ac:chgData name="Joanna Gardner (jgardner)" userId="S::jgardner@cisco.com::6901802d-e60f-48bf-b3ba-5b3f28f3c9e1" providerId="AD" clId="Web-{FA9274B7-C2C3-8EE9-D08E-D418A2F88E83}" dt="2022-05-26T18:52:43.109" v="3"/>
          <ac:spMkLst>
            <pc:docMk/>
            <pc:sldMk cId="1203378974" sldId="2142533776"/>
            <ac:spMk id="248" creationId="{FBAC1741-4572-E269-666E-B961255CC378}"/>
          </ac:spMkLst>
        </pc:spChg>
        <pc:spChg chg="add">
          <ac:chgData name="Joanna Gardner (jgardner)" userId="S::jgardner@cisco.com::6901802d-e60f-48bf-b3ba-5b3f28f3c9e1" providerId="AD" clId="Web-{FA9274B7-C2C3-8EE9-D08E-D418A2F88E83}" dt="2022-05-26T18:52:43.109" v="3"/>
          <ac:spMkLst>
            <pc:docMk/>
            <pc:sldMk cId="1203378974" sldId="2142533776"/>
            <ac:spMk id="249" creationId="{8AC57826-3707-E307-F752-E4C9C6135074}"/>
          </ac:spMkLst>
        </pc:spChg>
        <pc:spChg chg="add">
          <ac:chgData name="Joanna Gardner (jgardner)" userId="S::jgardner@cisco.com::6901802d-e60f-48bf-b3ba-5b3f28f3c9e1" providerId="AD" clId="Web-{FA9274B7-C2C3-8EE9-D08E-D418A2F88E83}" dt="2022-05-26T18:52:43.109" v="3"/>
          <ac:spMkLst>
            <pc:docMk/>
            <pc:sldMk cId="1203378974" sldId="2142533776"/>
            <ac:spMk id="250" creationId="{FDC917E3-DA8D-FE48-2250-EE5B2DB193F5}"/>
          </ac:spMkLst>
        </pc:spChg>
        <pc:spChg chg="add">
          <ac:chgData name="Joanna Gardner (jgardner)" userId="S::jgardner@cisco.com::6901802d-e60f-48bf-b3ba-5b3f28f3c9e1" providerId="AD" clId="Web-{FA9274B7-C2C3-8EE9-D08E-D418A2F88E83}" dt="2022-05-26T18:52:43.109" v="3"/>
          <ac:spMkLst>
            <pc:docMk/>
            <pc:sldMk cId="1203378974" sldId="2142533776"/>
            <ac:spMk id="251" creationId="{DF07351E-B0F4-8B73-E890-75AEF77DC6DE}"/>
          </ac:spMkLst>
        </pc:spChg>
        <pc:spChg chg="add">
          <ac:chgData name="Joanna Gardner (jgardner)" userId="S::jgardner@cisco.com::6901802d-e60f-48bf-b3ba-5b3f28f3c9e1" providerId="AD" clId="Web-{FA9274B7-C2C3-8EE9-D08E-D418A2F88E83}" dt="2022-05-26T18:52:43.109" v="3"/>
          <ac:spMkLst>
            <pc:docMk/>
            <pc:sldMk cId="1203378974" sldId="2142533776"/>
            <ac:spMk id="252" creationId="{1E1B83CF-2EF8-77D4-F93D-53A25875151D}"/>
          </ac:spMkLst>
        </pc:spChg>
        <pc:spChg chg="add">
          <ac:chgData name="Joanna Gardner (jgardner)" userId="S::jgardner@cisco.com::6901802d-e60f-48bf-b3ba-5b3f28f3c9e1" providerId="AD" clId="Web-{FA9274B7-C2C3-8EE9-D08E-D418A2F88E83}" dt="2022-05-26T18:52:43.109" v="3"/>
          <ac:spMkLst>
            <pc:docMk/>
            <pc:sldMk cId="1203378974" sldId="2142533776"/>
            <ac:spMk id="253" creationId="{CC734A0D-8240-DB0B-A160-B7DF6BF7DC21}"/>
          </ac:spMkLst>
        </pc:spChg>
        <pc:grpChg chg="del">
          <ac:chgData name="Joanna Gardner (jgardner)" userId="S::jgardner@cisco.com::6901802d-e60f-48bf-b3ba-5b3f28f3c9e1" providerId="AD" clId="Web-{FA9274B7-C2C3-8EE9-D08E-D418A2F88E83}" dt="2022-05-26T18:52:32.999" v="2"/>
          <ac:grpSpMkLst>
            <pc:docMk/>
            <pc:sldMk cId="1203378974" sldId="2142533776"/>
            <ac:grpSpMk id="3" creationId="{A27D32B7-9E5C-4079-B6A3-4511310B7736}"/>
          </ac:grpSpMkLst>
        </pc:grpChg>
        <pc:grpChg chg="add ord">
          <ac:chgData name="Joanna Gardner (jgardner)" userId="S::jgardner@cisco.com::6901802d-e60f-48bf-b3ba-5b3f28f3c9e1" providerId="AD" clId="Web-{FA9274B7-C2C3-8EE9-D08E-D418A2F88E83}" dt="2022-05-26T18:53:26.268" v="5"/>
          <ac:grpSpMkLst>
            <pc:docMk/>
            <pc:sldMk cId="1203378974" sldId="2142533776"/>
            <ac:grpSpMk id="72" creationId="{94BDFF2A-A6AD-6C5B-B5EE-A566DB7B8F0F}"/>
          </ac:grpSpMkLst>
        </pc:grpChg>
        <pc:grpChg chg="add">
          <ac:chgData name="Joanna Gardner (jgardner)" userId="S::jgardner@cisco.com::6901802d-e60f-48bf-b3ba-5b3f28f3c9e1" providerId="AD" clId="Web-{FA9274B7-C2C3-8EE9-D08E-D418A2F88E83}" dt="2022-05-26T18:52:25.577" v="1"/>
          <ac:grpSpMkLst>
            <pc:docMk/>
            <pc:sldMk cId="1203378974" sldId="2142533776"/>
            <ac:grpSpMk id="75" creationId="{C946C46C-F812-240C-E971-FD38ED3AF8FA}"/>
          </ac:grpSpMkLst>
        </pc:grpChg>
        <pc:grpChg chg="add">
          <ac:chgData name="Joanna Gardner (jgardner)" userId="S::jgardner@cisco.com::6901802d-e60f-48bf-b3ba-5b3f28f3c9e1" providerId="AD" clId="Web-{FA9274B7-C2C3-8EE9-D08E-D418A2F88E83}" dt="2022-05-26T18:52:25.577" v="1"/>
          <ac:grpSpMkLst>
            <pc:docMk/>
            <pc:sldMk cId="1203378974" sldId="2142533776"/>
            <ac:grpSpMk id="76" creationId="{BEAA661B-3220-F4B5-6D5B-EC9327B30496}"/>
          </ac:grpSpMkLst>
        </pc:grpChg>
        <pc:grpChg chg="add ord">
          <ac:chgData name="Joanna Gardner (jgardner)" userId="S::jgardner@cisco.com::6901802d-e60f-48bf-b3ba-5b3f28f3c9e1" providerId="AD" clId="Web-{FA9274B7-C2C3-8EE9-D08E-D418A2F88E83}" dt="2022-05-26T18:53:04.954" v="4"/>
          <ac:grpSpMkLst>
            <pc:docMk/>
            <pc:sldMk cId="1203378974" sldId="2142533776"/>
            <ac:grpSpMk id="193" creationId="{FF05D341-F949-1D07-0C9A-0DB25A6D10D4}"/>
          </ac:grpSpMkLst>
        </pc:grpChg>
        <pc:grpChg chg="add">
          <ac:chgData name="Joanna Gardner (jgardner)" userId="S::jgardner@cisco.com::6901802d-e60f-48bf-b3ba-5b3f28f3c9e1" providerId="AD" clId="Web-{FA9274B7-C2C3-8EE9-D08E-D418A2F88E83}" dt="2022-05-26T18:52:43.109" v="3"/>
          <ac:grpSpMkLst>
            <pc:docMk/>
            <pc:sldMk cId="1203378974" sldId="2142533776"/>
            <ac:grpSpMk id="196" creationId="{4866CA97-5814-ABA2-1AB8-7F4E119F0FEA}"/>
          </ac:grpSpMkLst>
        </pc:grpChg>
        <pc:grpChg chg="add">
          <ac:chgData name="Joanna Gardner (jgardner)" userId="S::jgardner@cisco.com::6901802d-e60f-48bf-b3ba-5b3f28f3c9e1" providerId="AD" clId="Web-{FA9274B7-C2C3-8EE9-D08E-D418A2F88E83}" dt="2022-05-26T18:52:43.109" v="3"/>
          <ac:grpSpMkLst>
            <pc:docMk/>
            <pc:sldMk cId="1203378974" sldId="2142533776"/>
            <ac:grpSpMk id="197" creationId="{F29F51EB-DD4B-485E-5827-FF3C20ED1B7B}"/>
          </ac:grpSpMkLst>
        </pc:grpChg>
        <pc:picChg chg="add del mod">
          <ac:chgData name="Joanna Gardner (jgardner)" userId="S::jgardner@cisco.com::6901802d-e60f-48bf-b3ba-5b3f28f3c9e1" providerId="AD" clId="Web-{FA9274B7-C2C3-8EE9-D08E-D418A2F88E83}" dt="2022-05-26T18:53:41.003" v="20"/>
          <ac:picMkLst>
            <pc:docMk/>
            <pc:sldMk cId="1203378974" sldId="2142533776"/>
            <ac:picMk id="4" creationId="{04D03207-8A50-0F6B-2F47-628AC90AD58E}"/>
          </ac:picMkLst>
        </pc:picChg>
        <pc:picChg chg="add del mod">
          <ac:chgData name="Joanna Gardner (jgardner)" userId="S::jgardner@cisco.com::6901802d-e60f-48bf-b3ba-5b3f28f3c9e1" providerId="AD" clId="Web-{FA9274B7-C2C3-8EE9-D08E-D418A2F88E83}" dt="2022-05-26T18:53:41.003" v="19"/>
          <ac:picMkLst>
            <pc:docMk/>
            <pc:sldMk cId="1203378974" sldId="2142533776"/>
            <ac:picMk id="7" creationId="{86047780-7F82-02FE-132B-3F4808F724FB}"/>
          </ac:picMkLst>
        </pc:picChg>
        <pc:picChg chg="add del mod">
          <ac:chgData name="Joanna Gardner (jgardner)" userId="S::jgardner@cisco.com::6901802d-e60f-48bf-b3ba-5b3f28f3c9e1" providerId="AD" clId="Web-{FA9274B7-C2C3-8EE9-D08E-D418A2F88E83}" dt="2022-05-26T18:53:41.003" v="18"/>
          <ac:picMkLst>
            <pc:docMk/>
            <pc:sldMk cId="1203378974" sldId="2142533776"/>
            <ac:picMk id="8" creationId="{D11F3D0A-1FA0-5170-39DC-96DD82628921}"/>
          </ac:picMkLst>
        </pc:picChg>
        <pc:picChg chg="add del mod">
          <ac:chgData name="Joanna Gardner (jgardner)" userId="S::jgardner@cisco.com::6901802d-e60f-48bf-b3ba-5b3f28f3c9e1" providerId="AD" clId="Web-{FA9274B7-C2C3-8EE9-D08E-D418A2F88E83}" dt="2022-05-26T18:53:41.003" v="17"/>
          <ac:picMkLst>
            <pc:docMk/>
            <pc:sldMk cId="1203378974" sldId="2142533776"/>
            <ac:picMk id="9" creationId="{A3800566-3A98-E3E1-34F7-251F3AC58483}"/>
          </ac:picMkLst>
        </pc:picChg>
        <pc:picChg chg="add del mod">
          <ac:chgData name="Joanna Gardner (jgardner)" userId="S::jgardner@cisco.com::6901802d-e60f-48bf-b3ba-5b3f28f3c9e1" providerId="AD" clId="Web-{FA9274B7-C2C3-8EE9-D08E-D418A2F88E83}" dt="2022-05-26T18:53:41.003" v="16"/>
          <ac:picMkLst>
            <pc:docMk/>
            <pc:sldMk cId="1203378974" sldId="2142533776"/>
            <ac:picMk id="10" creationId="{CB4B0AD0-1BB7-C744-5CFF-F5D8B95DE87F}"/>
          </ac:picMkLst>
        </pc:picChg>
        <pc:picChg chg="add mod">
          <ac:chgData name="Joanna Gardner (jgardner)" userId="S::jgardner@cisco.com::6901802d-e60f-48bf-b3ba-5b3f28f3c9e1" providerId="AD" clId="Web-{FA9274B7-C2C3-8EE9-D08E-D418A2F88E83}" dt="2022-05-26T18:54:37.694" v="42" actId="1076"/>
          <ac:picMkLst>
            <pc:docMk/>
            <pc:sldMk cId="1203378974" sldId="2142533776"/>
            <ac:picMk id="11" creationId="{28D2862F-DD31-2D0E-C6D8-AB4A0947B9C0}"/>
          </ac:picMkLst>
        </pc:picChg>
        <pc:picChg chg="add mod">
          <ac:chgData name="Joanna Gardner (jgardner)" userId="S::jgardner@cisco.com::6901802d-e60f-48bf-b3ba-5b3f28f3c9e1" providerId="AD" clId="Web-{FA9274B7-C2C3-8EE9-D08E-D418A2F88E83}" dt="2022-05-26T18:54:34.022" v="41" actId="1076"/>
          <ac:picMkLst>
            <pc:docMk/>
            <pc:sldMk cId="1203378974" sldId="2142533776"/>
            <ac:picMk id="12" creationId="{55D06776-B6A3-80BE-F037-9B08B9EFAFED}"/>
          </ac:picMkLst>
        </pc:picChg>
        <pc:picChg chg="add mod">
          <ac:chgData name="Joanna Gardner (jgardner)" userId="S::jgardner@cisco.com::6901802d-e60f-48bf-b3ba-5b3f28f3c9e1" providerId="AD" clId="Web-{FA9274B7-C2C3-8EE9-D08E-D418A2F88E83}" dt="2022-05-26T18:54:29.162" v="40" actId="1076"/>
          <ac:picMkLst>
            <pc:docMk/>
            <pc:sldMk cId="1203378974" sldId="2142533776"/>
            <ac:picMk id="13" creationId="{74446F90-1F08-5AE5-E585-18C465887F41}"/>
          </ac:picMkLst>
        </pc:picChg>
        <pc:picChg chg="add mod">
          <ac:chgData name="Joanna Gardner (jgardner)" userId="S::jgardner@cisco.com::6901802d-e60f-48bf-b3ba-5b3f28f3c9e1" providerId="AD" clId="Web-{FA9274B7-C2C3-8EE9-D08E-D418A2F88E83}" dt="2022-05-26T18:54:25.959" v="39" actId="1076"/>
          <ac:picMkLst>
            <pc:docMk/>
            <pc:sldMk cId="1203378974" sldId="2142533776"/>
            <ac:picMk id="14" creationId="{C29719DA-1AD1-04BD-9BAC-D83A8CF6F507}"/>
          </ac:picMkLst>
        </pc:picChg>
        <pc:picChg chg="add mod">
          <ac:chgData name="Joanna Gardner (jgardner)" userId="S::jgardner@cisco.com::6901802d-e60f-48bf-b3ba-5b3f28f3c9e1" providerId="AD" clId="Web-{FA9274B7-C2C3-8EE9-D08E-D418A2F88E83}" dt="2022-05-26T18:54:14.974" v="38" actId="1076"/>
          <ac:picMkLst>
            <pc:docMk/>
            <pc:sldMk cId="1203378974" sldId="2142533776"/>
            <ac:picMk id="15" creationId="{417D3228-F54E-7965-BA13-178A020607DB}"/>
          </ac:picMkLst>
        </pc:picChg>
        <pc:picChg chg="del">
          <ac:chgData name="Joanna Gardner (jgardner)" userId="S::jgardner@cisco.com::6901802d-e60f-48bf-b3ba-5b3f28f3c9e1" providerId="AD" clId="Web-{FA9274B7-C2C3-8EE9-D08E-D418A2F88E83}" dt="2022-05-26T18:53:28.909" v="6"/>
          <ac:picMkLst>
            <pc:docMk/>
            <pc:sldMk cId="1203378974" sldId="2142533776"/>
            <ac:picMk id="66" creationId="{3E87276B-E6B6-4C89-AFDC-2308B303E1E2}"/>
          </ac:picMkLst>
        </pc:picChg>
        <pc:picChg chg="del">
          <ac:chgData name="Joanna Gardner (jgardner)" userId="S::jgardner@cisco.com::6901802d-e60f-48bf-b3ba-5b3f28f3c9e1" providerId="AD" clId="Web-{FA9274B7-C2C3-8EE9-D08E-D418A2F88E83}" dt="2022-05-26T18:53:33.971" v="9"/>
          <ac:picMkLst>
            <pc:docMk/>
            <pc:sldMk cId="1203378974" sldId="2142533776"/>
            <ac:picMk id="67" creationId="{A5C09DB4-7929-4352-B388-4279530E9F0C}"/>
          </ac:picMkLst>
        </pc:picChg>
        <pc:picChg chg="del">
          <ac:chgData name="Joanna Gardner (jgardner)" userId="S::jgardner@cisco.com::6901802d-e60f-48bf-b3ba-5b3f28f3c9e1" providerId="AD" clId="Web-{FA9274B7-C2C3-8EE9-D08E-D418A2F88E83}" dt="2022-05-26T18:53:30.174" v="7"/>
          <ac:picMkLst>
            <pc:docMk/>
            <pc:sldMk cId="1203378974" sldId="2142533776"/>
            <ac:picMk id="68" creationId="{F19132B2-E834-4DA0-8BCD-6C6B39FB7B68}"/>
          </ac:picMkLst>
        </pc:picChg>
        <pc:picChg chg="del">
          <ac:chgData name="Joanna Gardner (jgardner)" userId="S::jgardner@cisco.com::6901802d-e60f-48bf-b3ba-5b3f28f3c9e1" providerId="AD" clId="Web-{FA9274B7-C2C3-8EE9-D08E-D418A2F88E83}" dt="2022-05-26T18:53:31.753" v="8"/>
          <ac:picMkLst>
            <pc:docMk/>
            <pc:sldMk cId="1203378974" sldId="2142533776"/>
            <ac:picMk id="69" creationId="{BE833BDA-2379-43DB-AD12-6CA5412337AB}"/>
          </ac:picMkLst>
        </pc:picChg>
        <pc:picChg chg="del">
          <ac:chgData name="Joanna Gardner (jgardner)" userId="S::jgardner@cisco.com::6901802d-e60f-48bf-b3ba-5b3f28f3c9e1" providerId="AD" clId="Web-{FA9274B7-C2C3-8EE9-D08E-D418A2F88E83}" dt="2022-05-26T18:53:34.878" v="10"/>
          <ac:picMkLst>
            <pc:docMk/>
            <pc:sldMk cId="1203378974" sldId="2142533776"/>
            <ac:picMk id="70" creationId="{3ABBBE65-5179-4108-9F10-36056CAE0BF2}"/>
          </ac:picMkLst>
        </pc:picChg>
      </pc:sldChg>
      <pc:sldChg chg="modSp">
        <pc:chgData name="Joanna Gardner (jgardner)" userId="S::jgardner@cisco.com::6901802d-e60f-48bf-b3ba-5b3f28f3c9e1" providerId="AD" clId="Web-{FA9274B7-C2C3-8EE9-D08E-D418A2F88E83}" dt="2022-05-26T20:35:57.001" v="160"/>
        <pc:sldMkLst>
          <pc:docMk/>
          <pc:sldMk cId="2423178904" sldId="2142533777"/>
        </pc:sldMkLst>
        <pc:spChg chg="mod">
          <ac:chgData name="Joanna Gardner (jgardner)" userId="S::jgardner@cisco.com::6901802d-e60f-48bf-b3ba-5b3f28f3c9e1" providerId="AD" clId="Web-{FA9274B7-C2C3-8EE9-D08E-D418A2F88E83}" dt="2022-05-26T20:35:47.016" v="158"/>
          <ac:spMkLst>
            <pc:docMk/>
            <pc:sldMk cId="2423178904" sldId="2142533777"/>
            <ac:spMk id="8" creationId="{348BF5DC-A23D-8A43-9E29-99552EA961C2}"/>
          </ac:spMkLst>
        </pc:spChg>
        <pc:spChg chg="mod">
          <ac:chgData name="Joanna Gardner (jgardner)" userId="S::jgardner@cisco.com::6901802d-e60f-48bf-b3ba-5b3f28f3c9e1" providerId="AD" clId="Web-{FA9274B7-C2C3-8EE9-D08E-D418A2F88E83}" dt="2022-05-26T20:35:57.001" v="160"/>
          <ac:spMkLst>
            <pc:docMk/>
            <pc:sldMk cId="2423178904" sldId="2142533777"/>
            <ac:spMk id="986" creationId="{00000000-0000-0000-0000-000000000000}"/>
          </ac:spMkLst>
        </pc:spChg>
        <pc:cxnChg chg="mod">
          <ac:chgData name="Joanna Gardner (jgardner)" userId="S::jgardner@cisco.com::6901802d-e60f-48bf-b3ba-5b3f28f3c9e1" providerId="AD" clId="Web-{FA9274B7-C2C3-8EE9-D08E-D418A2F88E83}" dt="2022-05-26T20:35:52.579" v="159"/>
          <ac:cxnSpMkLst>
            <pc:docMk/>
            <pc:sldMk cId="2423178904" sldId="2142533777"/>
            <ac:cxnSpMk id="987" creationId="{00000000-0000-0000-0000-000000000000}"/>
          </ac:cxnSpMkLst>
        </pc:cxnChg>
      </pc:sldChg>
      <pc:sldChg chg="addSp delSp modSp">
        <pc:chgData name="Joanna Gardner (jgardner)" userId="S::jgardner@cisco.com::6901802d-e60f-48bf-b3ba-5b3f28f3c9e1" providerId="AD" clId="Web-{FA9274B7-C2C3-8EE9-D08E-D418A2F88E83}" dt="2022-05-26T20:40:51.598" v="272" actId="20577"/>
        <pc:sldMkLst>
          <pc:docMk/>
          <pc:sldMk cId="4224029658" sldId="2142533784"/>
        </pc:sldMkLst>
        <pc:spChg chg="mod">
          <ac:chgData name="Joanna Gardner (jgardner)" userId="S::jgardner@cisco.com::6901802d-e60f-48bf-b3ba-5b3f28f3c9e1" providerId="AD" clId="Web-{FA9274B7-C2C3-8EE9-D08E-D418A2F88E83}" dt="2022-05-26T20:40:00.313" v="259"/>
          <ac:spMkLst>
            <pc:docMk/>
            <pc:sldMk cId="4224029658" sldId="2142533784"/>
            <ac:spMk id="3" creationId="{5EB07CD9-6500-8F41-B945-A27EE9394FB7}"/>
          </ac:spMkLst>
        </pc:spChg>
        <pc:spChg chg="add mod">
          <ac:chgData name="Joanna Gardner (jgardner)" userId="S::jgardner@cisco.com::6901802d-e60f-48bf-b3ba-5b3f28f3c9e1" providerId="AD" clId="Web-{FA9274B7-C2C3-8EE9-D08E-D418A2F88E83}" dt="2022-05-26T20:40:47.301" v="270" actId="1076"/>
          <ac:spMkLst>
            <pc:docMk/>
            <pc:sldMk cId="4224029658" sldId="2142533784"/>
            <ac:spMk id="4" creationId="{A3C2BB1D-09E4-C478-0477-5B28F79ED0B8}"/>
          </ac:spMkLst>
        </pc:spChg>
        <pc:spChg chg="mod">
          <ac:chgData name="Joanna Gardner (jgardner)" userId="S::jgardner@cisco.com::6901802d-e60f-48bf-b3ba-5b3f28f3c9e1" providerId="AD" clId="Web-{FA9274B7-C2C3-8EE9-D08E-D418A2F88E83}" dt="2022-05-26T20:39:55.219" v="258"/>
          <ac:spMkLst>
            <pc:docMk/>
            <pc:sldMk cId="4224029658" sldId="2142533784"/>
            <ac:spMk id="8" creationId="{2EC5280A-46DA-41F3-A108-BDA9FB675480}"/>
          </ac:spMkLst>
        </pc:spChg>
        <pc:spChg chg="mod">
          <ac:chgData name="Joanna Gardner (jgardner)" userId="S::jgardner@cisco.com::6901802d-e60f-48bf-b3ba-5b3f28f3c9e1" providerId="AD" clId="Web-{FA9274B7-C2C3-8EE9-D08E-D418A2F88E83}" dt="2022-05-26T20:40:51.598" v="272" actId="20577"/>
          <ac:spMkLst>
            <pc:docMk/>
            <pc:sldMk cId="4224029658" sldId="2142533784"/>
            <ac:spMk id="10" creationId="{D0C63D18-1D29-DD43-8B61-0704471C8D9B}"/>
          </ac:spMkLst>
        </pc:spChg>
        <pc:picChg chg="del">
          <ac:chgData name="Joanna Gardner (jgardner)" userId="S::jgardner@cisco.com::6901802d-e60f-48bf-b3ba-5b3f28f3c9e1" providerId="AD" clId="Web-{FA9274B7-C2C3-8EE9-D08E-D418A2F88E83}" dt="2022-05-26T20:40:48.394" v="271"/>
          <ac:picMkLst>
            <pc:docMk/>
            <pc:sldMk cId="4224029658" sldId="2142533784"/>
            <ac:picMk id="7" creationId="{F4FDA909-8602-498D-81D0-D2FD93C3BAE9}"/>
          </ac:picMkLst>
        </pc:picChg>
      </pc:sldChg>
      <pc:sldChg chg="delSp modSp">
        <pc:chgData name="Joanna Gardner (jgardner)" userId="S::jgardner@cisco.com::6901802d-e60f-48bf-b3ba-5b3f28f3c9e1" providerId="AD" clId="Web-{FA9274B7-C2C3-8EE9-D08E-D418A2F88E83}" dt="2022-05-26T20:42:51.433" v="318"/>
        <pc:sldMkLst>
          <pc:docMk/>
          <pc:sldMk cId="3248559634" sldId="2142533787"/>
        </pc:sldMkLst>
        <pc:spChg chg="mod">
          <ac:chgData name="Joanna Gardner (jgardner)" userId="S::jgardner@cisco.com::6901802d-e60f-48bf-b3ba-5b3f28f3c9e1" providerId="AD" clId="Web-{FA9274B7-C2C3-8EE9-D08E-D418A2F88E83}" dt="2022-05-26T20:42:22.275" v="293"/>
          <ac:spMkLst>
            <pc:docMk/>
            <pc:sldMk cId="3248559634" sldId="2142533787"/>
            <ac:spMk id="4" creationId="{240B8070-7940-4CB9-8E20-3C2073250C0B}"/>
          </ac:spMkLst>
        </pc:spChg>
        <pc:spChg chg="mod">
          <ac:chgData name="Joanna Gardner (jgardner)" userId="S::jgardner@cisco.com::6901802d-e60f-48bf-b3ba-5b3f28f3c9e1" providerId="AD" clId="Web-{FA9274B7-C2C3-8EE9-D08E-D418A2F88E83}" dt="2022-05-26T20:39:40.562" v="256"/>
          <ac:spMkLst>
            <pc:docMk/>
            <pc:sldMk cId="3248559634" sldId="2142533787"/>
            <ac:spMk id="7" creationId="{E4A58CDC-48E0-4FE3-9D4D-36561B98D3F3}"/>
          </ac:spMkLst>
        </pc:spChg>
        <pc:spChg chg="mod">
          <ac:chgData name="Joanna Gardner (jgardner)" userId="S::jgardner@cisco.com::6901802d-e60f-48bf-b3ba-5b3f28f3c9e1" providerId="AD" clId="Web-{FA9274B7-C2C3-8EE9-D08E-D418A2F88E83}" dt="2022-05-26T20:42:51.433" v="318"/>
          <ac:spMkLst>
            <pc:docMk/>
            <pc:sldMk cId="3248559634" sldId="2142533787"/>
            <ac:spMk id="24" creationId="{229574C3-2753-447C-BB30-33926B180FD0}"/>
          </ac:spMkLst>
        </pc:spChg>
        <pc:picChg chg="del">
          <ac:chgData name="Joanna Gardner (jgardner)" userId="S::jgardner@cisco.com::6901802d-e60f-48bf-b3ba-5b3f28f3c9e1" providerId="AD" clId="Web-{FA9274B7-C2C3-8EE9-D08E-D418A2F88E83}" dt="2022-05-26T20:42:08.024" v="286"/>
          <ac:picMkLst>
            <pc:docMk/>
            <pc:sldMk cId="3248559634" sldId="2142533787"/>
            <ac:picMk id="19" creationId="{C0E7C4C6-5B9F-4277-B71C-9C843E929598}"/>
          </ac:picMkLst>
        </pc:picChg>
        <pc:picChg chg="del">
          <ac:chgData name="Joanna Gardner (jgardner)" userId="S::jgardner@cisco.com::6901802d-e60f-48bf-b3ba-5b3f28f3c9e1" providerId="AD" clId="Web-{FA9274B7-C2C3-8EE9-D08E-D418A2F88E83}" dt="2022-05-26T20:42:28.948" v="295"/>
          <ac:picMkLst>
            <pc:docMk/>
            <pc:sldMk cId="3248559634" sldId="2142533787"/>
            <ac:picMk id="26" creationId="{45B7A2A9-7733-4F2A-BDE6-FFDF9C3A42AA}"/>
          </ac:picMkLst>
        </pc:picChg>
        <pc:picChg chg="del">
          <ac:chgData name="Joanna Gardner (jgardner)" userId="S::jgardner@cisco.com::6901802d-e60f-48bf-b3ba-5b3f28f3c9e1" providerId="AD" clId="Web-{FA9274B7-C2C3-8EE9-D08E-D418A2F88E83}" dt="2022-05-26T20:42:27.323" v="294"/>
          <ac:picMkLst>
            <pc:docMk/>
            <pc:sldMk cId="3248559634" sldId="2142533787"/>
            <ac:picMk id="33" creationId="{F63854A5-A438-450E-9246-AC05AFB46664}"/>
          </ac:picMkLst>
        </pc:picChg>
        <pc:picChg chg="del">
          <ac:chgData name="Joanna Gardner (jgardner)" userId="S::jgardner@cisco.com::6901802d-e60f-48bf-b3ba-5b3f28f3c9e1" providerId="AD" clId="Web-{FA9274B7-C2C3-8EE9-D08E-D418A2F88E83}" dt="2022-05-26T20:42:30.260" v="297"/>
          <ac:picMkLst>
            <pc:docMk/>
            <pc:sldMk cId="3248559634" sldId="2142533787"/>
            <ac:picMk id="39" creationId="{FAEB35CE-DE22-4CEA-A9BE-C714B23BCD62}"/>
          </ac:picMkLst>
        </pc:picChg>
        <pc:picChg chg="del">
          <ac:chgData name="Joanna Gardner (jgardner)" userId="S::jgardner@cisco.com::6901802d-e60f-48bf-b3ba-5b3f28f3c9e1" providerId="AD" clId="Web-{FA9274B7-C2C3-8EE9-D08E-D418A2F88E83}" dt="2022-05-26T20:42:29.635" v="296"/>
          <ac:picMkLst>
            <pc:docMk/>
            <pc:sldMk cId="3248559634" sldId="2142533787"/>
            <ac:picMk id="40" creationId="{AC4AD4F6-4EC4-4B6F-84D7-6BBB80452AEE}"/>
          </ac:picMkLst>
        </pc:picChg>
        <pc:picChg chg="del">
          <ac:chgData name="Joanna Gardner (jgardner)" userId="S::jgardner@cisco.com::6901802d-e60f-48bf-b3ba-5b3f28f3c9e1" providerId="AD" clId="Web-{FA9274B7-C2C3-8EE9-D08E-D418A2F88E83}" dt="2022-05-26T20:42:30.901" v="298"/>
          <ac:picMkLst>
            <pc:docMk/>
            <pc:sldMk cId="3248559634" sldId="2142533787"/>
            <ac:picMk id="41" creationId="{0949F87F-FFDC-483E-A1C5-87D55712006A}"/>
          </ac:picMkLst>
        </pc:picChg>
        <pc:cxnChg chg="mod">
          <ac:chgData name="Joanna Gardner (jgardner)" userId="S::jgardner@cisco.com::6901802d-e60f-48bf-b3ba-5b3f28f3c9e1" providerId="AD" clId="Web-{FA9274B7-C2C3-8EE9-D08E-D418A2F88E83}" dt="2022-05-26T20:39:37.249" v="255"/>
          <ac:cxnSpMkLst>
            <pc:docMk/>
            <pc:sldMk cId="3248559634" sldId="2142533787"/>
            <ac:cxnSpMk id="20" creationId="{2A29A3E2-D6DB-4D45-9E9B-2CD1A05E9E7B}"/>
          </ac:cxnSpMkLst>
        </pc:cxnChg>
      </pc:sldChg>
      <pc:sldChg chg="modSp">
        <pc:chgData name="Joanna Gardner (jgardner)" userId="S::jgardner@cisco.com::6901802d-e60f-48bf-b3ba-5b3f28f3c9e1" providerId="AD" clId="Web-{FA9274B7-C2C3-8EE9-D08E-D418A2F88E83}" dt="2022-05-26T20:35:30.046" v="157"/>
        <pc:sldMkLst>
          <pc:docMk/>
          <pc:sldMk cId="3939860574" sldId="2142533790"/>
        </pc:sldMkLst>
        <pc:spChg chg="mod">
          <ac:chgData name="Joanna Gardner (jgardner)" userId="S::jgardner@cisco.com::6901802d-e60f-48bf-b3ba-5b3f28f3c9e1" providerId="AD" clId="Web-{FA9274B7-C2C3-8EE9-D08E-D418A2F88E83}" dt="2022-05-26T18:57:46.439" v="59"/>
          <ac:spMkLst>
            <pc:docMk/>
            <pc:sldMk cId="3939860574" sldId="2142533790"/>
            <ac:spMk id="10" creationId="{B8C8CE1B-1E04-400B-95C4-9B2E686D2BA9}"/>
          </ac:spMkLst>
        </pc:spChg>
        <pc:cxnChg chg="mod">
          <ac:chgData name="Joanna Gardner (jgardner)" userId="S::jgardner@cisco.com::6901802d-e60f-48bf-b3ba-5b3f28f3c9e1" providerId="AD" clId="Web-{FA9274B7-C2C3-8EE9-D08E-D418A2F88E83}" dt="2022-05-26T20:35:30.046" v="157"/>
          <ac:cxnSpMkLst>
            <pc:docMk/>
            <pc:sldMk cId="3939860574" sldId="2142533790"/>
            <ac:cxnSpMk id="4" creationId="{2D4419B0-71F2-8242-8FD7-BA82AC5DCF0F}"/>
          </ac:cxnSpMkLst>
        </pc:cxnChg>
      </pc:sldChg>
      <pc:sldChg chg="modSp">
        <pc:chgData name="Joanna Gardner (jgardner)" userId="S::jgardner@cisco.com::6901802d-e60f-48bf-b3ba-5b3f28f3c9e1" providerId="AD" clId="Web-{FA9274B7-C2C3-8EE9-D08E-D418A2F88E83}" dt="2022-05-26T20:35:23.671" v="156"/>
        <pc:sldMkLst>
          <pc:docMk/>
          <pc:sldMk cId="262867589" sldId="2142533793"/>
        </pc:sldMkLst>
        <pc:spChg chg="mod">
          <ac:chgData name="Joanna Gardner (jgardner)" userId="S::jgardner@cisco.com::6901802d-e60f-48bf-b3ba-5b3f28f3c9e1" providerId="AD" clId="Web-{FA9274B7-C2C3-8EE9-D08E-D418A2F88E83}" dt="2022-05-26T20:33:21.507" v="136"/>
          <ac:spMkLst>
            <pc:docMk/>
            <pc:sldMk cId="262867589" sldId="2142533793"/>
            <ac:spMk id="7" creationId="{FA5A35BE-0BF5-45B1-9985-137E413B0CFB}"/>
          </ac:spMkLst>
        </pc:spChg>
        <pc:cxnChg chg="mod">
          <ac:chgData name="Joanna Gardner (jgardner)" userId="S::jgardner@cisco.com::6901802d-e60f-48bf-b3ba-5b3f28f3c9e1" providerId="AD" clId="Web-{FA9274B7-C2C3-8EE9-D08E-D418A2F88E83}" dt="2022-05-26T20:35:23.671" v="156"/>
          <ac:cxnSpMkLst>
            <pc:docMk/>
            <pc:sldMk cId="262867589" sldId="2142533793"/>
            <ac:cxnSpMk id="4" creationId="{2D4419B0-71F2-8242-8FD7-BA82AC5DCF0F}"/>
          </ac:cxnSpMkLst>
        </pc:cxnChg>
      </pc:sldChg>
      <pc:sldChg chg="modSp del">
        <pc:chgData name="Joanna Gardner (jgardner)" userId="S::jgardner@cisco.com::6901802d-e60f-48bf-b3ba-5b3f28f3c9e1" providerId="AD" clId="Web-{FA9274B7-C2C3-8EE9-D08E-D418A2F88E83}" dt="2022-05-26T20:57:36.631" v="486"/>
        <pc:sldMkLst>
          <pc:docMk/>
          <pc:sldMk cId="2677088345" sldId="2142533800"/>
        </pc:sldMkLst>
        <pc:spChg chg="mod">
          <ac:chgData name="Joanna Gardner (jgardner)" userId="S::jgardner@cisco.com::6901802d-e60f-48bf-b3ba-5b3f28f3c9e1" providerId="AD" clId="Web-{FA9274B7-C2C3-8EE9-D08E-D418A2F88E83}" dt="2022-05-26T18:56:58.233" v="53"/>
          <ac:spMkLst>
            <pc:docMk/>
            <pc:sldMk cId="2677088345" sldId="2142533800"/>
            <ac:spMk id="4" creationId="{24A764B6-7E3B-1445-A583-D9E2D5DD0F5C}"/>
          </ac:spMkLst>
        </pc:spChg>
      </pc:sldChg>
      <pc:sldChg chg="modSp">
        <pc:chgData name="Joanna Gardner (jgardner)" userId="S::jgardner@cisco.com::6901802d-e60f-48bf-b3ba-5b3f28f3c9e1" providerId="AD" clId="Web-{FA9274B7-C2C3-8EE9-D08E-D418A2F88E83}" dt="2022-05-26T18:58:14.003" v="61"/>
        <pc:sldMkLst>
          <pc:docMk/>
          <pc:sldMk cId="2152045933" sldId="2142533802"/>
        </pc:sldMkLst>
        <pc:spChg chg="mod">
          <ac:chgData name="Joanna Gardner (jgardner)" userId="S::jgardner@cisco.com::6901802d-e60f-48bf-b3ba-5b3f28f3c9e1" providerId="AD" clId="Web-{FA9274B7-C2C3-8EE9-D08E-D418A2F88E83}" dt="2022-05-26T18:57:39.688" v="58"/>
          <ac:spMkLst>
            <pc:docMk/>
            <pc:sldMk cId="2152045933" sldId="2142533802"/>
            <ac:spMk id="8" creationId="{348BF5DC-A23D-8A43-9E29-99552EA961C2}"/>
          </ac:spMkLst>
        </pc:spChg>
        <pc:spChg chg="mod">
          <ac:chgData name="Joanna Gardner (jgardner)" userId="S::jgardner@cisco.com::6901802d-e60f-48bf-b3ba-5b3f28f3c9e1" providerId="AD" clId="Web-{FA9274B7-C2C3-8EE9-D08E-D418A2F88E83}" dt="2022-05-26T18:57:34.954" v="57" actId="20577"/>
          <ac:spMkLst>
            <pc:docMk/>
            <pc:sldMk cId="2152045933" sldId="2142533802"/>
            <ac:spMk id="986" creationId="{00000000-0000-0000-0000-000000000000}"/>
          </ac:spMkLst>
        </pc:spChg>
        <pc:cxnChg chg="mod">
          <ac:chgData name="Joanna Gardner (jgardner)" userId="S::jgardner@cisco.com::6901802d-e60f-48bf-b3ba-5b3f28f3c9e1" providerId="AD" clId="Web-{FA9274B7-C2C3-8EE9-D08E-D418A2F88E83}" dt="2022-05-26T18:58:14.003" v="61"/>
          <ac:cxnSpMkLst>
            <pc:docMk/>
            <pc:sldMk cId="2152045933" sldId="2142533802"/>
            <ac:cxnSpMk id="987" creationId="{00000000-0000-0000-0000-000000000000}"/>
          </ac:cxnSpMkLst>
        </pc:cxnChg>
      </pc:sldChg>
      <pc:sldChg chg="addSp delSp modSp">
        <pc:chgData name="Joanna Gardner (jgardner)" userId="S::jgardner@cisco.com::6901802d-e60f-48bf-b3ba-5b3f28f3c9e1" providerId="AD" clId="Web-{FA9274B7-C2C3-8EE9-D08E-D418A2F88E83}" dt="2022-05-26T20:41:52.195" v="285" actId="20577"/>
        <pc:sldMkLst>
          <pc:docMk/>
          <pc:sldMk cId="2535814144" sldId="2142533805"/>
        </pc:sldMkLst>
        <pc:spChg chg="mod">
          <ac:chgData name="Joanna Gardner (jgardner)" userId="S::jgardner@cisco.com::6901802d-e60f-48bf-b3ba-5b3f28f3c9e1" providerId="AD" clId="Web-{FA9274B7-C2C3-8EE9-D08E-D418A2F88E83}" dt="2022-05-26T20:41:08.536" v="274"/>
          <ac:spMkLst>
            <pc:docMk/>
            <pc:sldMk cId="2535814144" sldId="2142533805"/>
            <ac:spMk id="2" creationId="{65FBD2A7-AFA4-D046-A48B-3781ADF14229}"/>
          </ac:spMkLst>
        </pc:spChg>
        <pc:spChg chg="add mod">
          <ac:chgData name="Joanna Gardner (jgardner)" userId="S::jgardner@cisco.com::6901802d-e60f-48bf-b3ba-5b3f28f3c9e1" providerId="AD" clId="Web-{FA9274B7-C2C3-8EE9-D08E-D418A2F88E83}" dt="2022-05-26T20:41:52.195" v="285" actId="20577"/>
          <ac:spMkLst>
            <pc:docMk/>
            <pc:sldMk cId="2535814144" sldId="2142533805"/>
            <ac:spMk id="3" creationId="{A94C2DE8-F011-9422-5915-60F04EBE65A2}"/>
          </ac:spMkLst>
        </pc:spChg>
        <pc:spChg chg="mod">
          <ac:chgData name="Joanna Gardner (jgardner)" userId="S::jgardner@cisco.com::6901802d-e60f-48bf-b3ba-5b3f28f3c9e1" providerId="AD" clId="Web-{FA9274B7-C2C3-8EE9-D08E-D418A2F88E83}" dt="2022-05-26T20:41:01.942" v="273"/>
          <ac:spMkLst>
            <pc:docMk/>
            <pc:sldMk cId="2535814144" sldId="2142533805"/>
            <ac:spMk id="4" creationId="{24A764B6-7E3B-1445-A583-D9E2D5DD0F5C}"/>
          </ac:spMkLst>
        </pc:spChg>
        <pc:picChg chg="del">
          <ac:chgData name="Joanna Gardner (jgardner)" userId="S::jgardner@cisco.com::6901802d-e60f-48bf-b3ba-5b3f28f3c9e1" providerId="AD" clId="Web-{FA9274B7-C2C3-8EE9-D08E-D418A2F88E83}" dt="2022-05-26T20:41:21.350" v="277"/>
          <ac:picMkLst>
            <pc:docMk/>
            <pc:sldMk cId="2535814144" sldId="2142533805"/>
            <ac:picMk id="5" creationId="{0CA1D017-60F3-4516-8483-9D3F070FCC37}"/>
          </ac:picMkLst>
        </pc:picChg>
      </pc:sldChg>
      <pc:sldChg chg="addSp delSp modSp">
        <pc:chgData name="Joanna Gardner (jgardner)" userId="S::jgardner@cisco.com::6901802d-e60f-48bf-b3ba-5b3f28f3c9e1" providerId="AD" clId="Web-{FA9274B7-C2C3-8EE9-D08E-D418A2F88E83}" dt="2022-05-26T20:53:17.161" v="400" actId="20577"/>
        <pc:sldMkLst>
          <pc:docMk/>
          <pc:sldMk cId="4195523604" sldId="2142533806"/>
        </pc:sldMkLst>
        <pc:spChg chg="mod">
          <ac:chgData name="Joanna Gardner (jgardner)" userId="S::jgardner@cisco.com::6901802d-e60f-48bf-b3ba-5b3f28f3c9e1" providerId="AD" clId="Web-{FA9274B7-C2C3-8EE9-D08E-D418A2F88E83}" dt="2022-05-26T20:45:58.883" v="360"/>
          <ac:spMkLst>
            <pc:docMk/>
            <pc:sldMk cId="4195523604" sldId="2142533806"/>
            <ac:spMk id="2" creationId="{B12BB385-6980-469F-B5E7-BA02D38C5EC4}"/>
          </ac:spMkLst>
        </pc:spChg>
        <pc:spChg chg="add mod ord">
          <ac:chgData name="Joanna Gardner (jgardner)" userId="S::jgardner@cisco.com::6901802d-e60f-48bf-b3ba-5b3f28f3c9e1" providerId="AD" clId="Web-{FA9274B7-C2C3-8EE9-D08E-D418A2F88E83}" dt="2022-05-26T20:51:32.514" v="374"/>
          <ac:spMkLst>
            <pc:docMk/>
            <pc:sldMk cId="4195523604" sldId="2142533806"/>
            <ac:spMk id="3" creationId="{B7E914EA-8FAB-ABF7-C00D-9B8F0F683C0C}"/>
          </ac:spMkLst>
        </pc:spChg>
        <pc:spChg chg="mod">
          <ac:chgData name="Joanna Gardner (jgardner)" userId="S::jgardner@cisco.com::6901802d-e60f-48bf-b3ba-5b3f28f3c9e1" providerId="AD" clId="Web-{FA9274B7-C2C3-8EE9-D08E-D418A2F88E83}" dt="2022-05-26T20:52:37.393" v="391"/>
          <ac:spMkLst>
            <pc:docMk/>
            <pc:sldMk cId="4195523604" sldId="2142533806"/>
            <ac:spMk id="6" creationId="{7821C9A0-1A0D-4C8D-B58F-E32112C5D05A}"/>
          </ac:spMkLst>
        </pc:spChg>
        <pc:spChg chg="mod">
          <ac:chgData name="Joanna Gardner (jgardner)" userId="S::jgardner@cisco.com::6901802d-e60f-48bf-b3ba-5b3f28f3c9e1" providerId="AD" clId="Web-{FA9274B7-C2C3-8EE9-D08E-D418A2F88E83}" dt="2022-05-26T20:53:10.410" v="399"/>
          <ac:spMkLst>
            <pc:docMk/>
            <pc:sldMk cId="4195523604" sldId="2142533806"/>
            <ac:spMk id="15" creationId="{3C99CC30-FB90-4EE0-91D5-17CC89E4AE23}"/>
          </ac:spMkLst>
        </pc:spChg>
        <pc:spChg chg="mod">
          <ac:chgData name="Joanna Gardner (jgardner)" userId="S::jgardner@cisco.com::6901802d-e60f-48bf-b3ba-5b3f28f3c9e1" providerId="AD" clId="Web-{FA9274B7-C2C3-8EE9-D08E-D418A2F88E83}" dt="2022-05-26T20:52:34.127" v="390"/>
          <ac:spMkLst>
            <pc:docMk/>
            <pc:sldMk cId="4195523604" sldId="2142533806"/>
            <ac:spMk id="16" creationId="{4A0CA9D8-40E9-4C2F-8403-68692412F6E5}"/>
          </ac:spMkLst>
        </pc:spChg>
        <pc:spChg chg="mod">
          <ac:chgData name="Joanna Gardner (jgardner)" userId="S::jgardner@cisco.com::6901802d-e60f-48bf-b3ba-5b3f28f3c9e1" providerId="AD" clId="Web-{FA9274B7-C2C3-8EE9-D08E-D418A2F88E83}" dt="2022-05-26T20:52:30.658" v="389"/>
          <ac:spMkLst>
            <pc:docMk/>
            <pc:sldMk cId="4195523604" sldId="2142533806"/>
            <ac:spMk id="17" creationId="{478FE9CF-E4D7-4D25-AD2A-0000F1491E72}"/>
          </ac:spMkLst>
        </pc:spChg>
        <pc:spChg chg="add mod ord">
          <ac:chgData name="Joanna Gardner (jgardner)" userId="S::jgardner@cisco.com::6901802d-e60f-48bf-b3ba-5b3f28f3c9e1" providerId="AD" clId="Web-{FA9274B7-C2C3-8EE9-D08E-D418A2F88E83}" dt="2022-05-26T20:52:03.266" v="381" actId="20577"/>
          <ac:spMkLst>
            <pc:docMk/>
            <pc:sldMk cId="4195523604" sldId="2142533806"/>
            <ac:spMk id="20" creationId="{5DAC05FC-AEB3-8BDA-6952-18AA36D08C7B}"/>
          </ac:spMkLst>
        </pc:spChg>
        <pc:spChg chg="add mod ord">
          <ac:chgData name="Joanna Gardner (jgardner)" userId="S::jgardner@cisco.com::6901802d-e60f-48bf-b3ba-5b3f28f3c9e1" providerId="AD" clId="Web-{FA9274B7-C2C3-8EE9-D08E-D418A2F88E83}" dt="2022-05-26T20:52:44.284" v="393" actId="20577"/>
          <ac:spMkLst>
            <pc:docMk/>
            <pc:sldMk cId="4195523604" sldId="2142533806"/>
            <ac:spMk id="21" creationId="{D685C87C-DEEB-CDB0-7E22-C367C1401BB8}"/>
          </ac:spMkLst>
        </pc:spChg>
        <pc:spChg chg="add mod ord">
          <ac:chgData name="Joanna Gardner (jgardner)" userId="S::jgardner@cisco.com::6901802d-e60f-48bf-b3ba-5b3f28f3c9e1" providerId="AD" clId="Web-{FA9274B7-C2C3-8EE9-D08E-D418A2F88E83}" dt="2022-05-26T20:53:17.161" v="400" actId="20577"/>
          <ac:spMkLst>
            <pc:docMk/>
            <pc:sldMk cId="4195523604" sldId="2142533806"/>
            <ac:spMk id="22" creationId="{CB28CF07-F5E8-CE20-2F54-B9F85D9D7199}"/>
          </ac:spMkLst>
        </pc:spChg>
        <pc:picChg chg="del">
          <ac:chgData name="Joanna Gardner (jgardner)" userId="S::jgardner@cisco.com::6901802d-e60f-48bf-b3ba-5b3f28f3c9e1" providerId="AD" clId="Web-{FA9274B7-C2C3-8EE9-D08E-D418A2F88E83}" dt="2022-05-26T20:51:23.841" v="373"/>
          <ac:picMkLst>
            <pc:docMk/>
            <pc:sldMk cId="4195523604" sldId="2142533806"/>
            <ac:picMk id="3076" creationId="{6107E7FF-A42D-4951-BE91-C261AFA40026}"/>
          </ac:picMkLst>
        </pc:picChg>
        <pc:picChg chg="del">
          <ac:chgData name="Joanna Gardner (jgardner)" userId="S::jgardner@cisco.com::6901802d-e60f-48bf-b3ba-5b3f28f3c9e1" providerId="AD" clId="Web-{FA9274B7-C2C3-8EE9-D08E-D418A2F88E83}" dt="2022-05-26T20:51:47.905" v="378"/>
          <ac:picMkLst>
            <pc:docMk/>
            <pc:sldMk cId="4195523604" sldId="2142533806"/>
            <ac:picMk id="3078" creationId="{9058A6EC-B5A2-4F7B-A5AC-D60B9A5C26F1}"/>
          </ac:picMkLst>
        </pc:picChg>
        <pc:picChg chg="del">
          <ac:chgData name="Joanna Gardner (jgardner)" userId="S::jgardner@cisco.com::6901802d-e60f-48bf-b3ba-5b3f28f3c9e1" providerId="AD" clId="Web-{FA9274B7-C2C3-8EE9-D08E-D418A2F88E83}" dt="2022-05-26T20:52:51.972" v="396"/>
          <ac:picMkLst>
            <pc:docMk/>
            <pc:sldMk cId="4195523604" sldId="2142533806"/>
            <ac:picMk id="3080" creationId="{8BB7D12A-6106-4ACD-AD02-271B7BA8C25A}"/>
          </ac:picMkLst>
        </pc:picChg>
        <pc:picChg chg="del">
          <ac:chgData name="Joanna Gardner (jgardner)" userId="S::jgardner@cisco.com::6901802d-e60f-48bf-b3ba-5b3f28f3c9e1" providerId="AD" clId="Web-{FA9274B7-C2C3-8EE9-D08E-D418A2F88E83}" dt="2022-05-26T20:52:10.782" v="384"/>
          <ac:picMkLst>
            <pc:docMk/>
            <pc:sldMk cId="4195523604" sldId="2142533806"/>
            <ac:picMk id="3082" creationId="{189EEDF2-BCAC-43CB-B05E-762374DF5BFA}"/>
          </ac:picMkLst>
        </pc:picChg>
      </pc:sldChg>
      <pc:sldChg chg="addSp delSp modSp">
        <pc:chgData name="Joanna Gardner (jgardner)" userId="S::jgardner@cisco.com::6901802d-e60f-48bf-b3ba-5b3f28f3c9e1" providerId="AD" clId="Web-{FA9274B7-C2C3-8EE9-D08E-D418A2F88E83}" dt="2022-05-26T20:45:39.835" v="359" actId="14100"/>
        <pc:sldMkLst>
          <pc:docMk/>
          <pc:sldMk cId="3241470305" sldId="2142533807"/>
        </pc:sldMkLst>
        <pc:spChg chg="mod">
          <ac:chgData name="Joanna Gardner (jgardner)" userId="S::jgardner@cisco.com::6901802d-e60f-48bf-b3ba-5b3f28f3c9e1" providerId="AD" clId="Web-{FA9274B7-C2C3-8EE9-D08E-D418A2F88E83}" dt="2022-05-26T20:36:02.751" v="161"/>
          <ac:spMkLst>
            <pc:docMk/>
            <pc:sldMk cId="3241470305" sldId="2142533807"/>
            <ac:spMk id="2" creationId="{20DE259A-D7E4-452D-AB39-7CC9CAE6E90D}"/>
          </ac:spMkLst>
        </pc:spChg>
        <pc:spChg chg="add mod">
          <ac:chgData name="Joanna Gardner (jgardner)" userId="S::jgardner@cisco.com::6901802d-e60f-48bf-b3ba-5b3f28f3c9e1" providerId="AD" clId="Web-{FA9274B7-C2C3-8EE9-D08E-D418A2F88E83}" dt="2022-05-26T20:44:17.501" v="328" actId="20577"/>
          <ac:spMkLst>
            <pc:docMk/>
            <pc:sldMk cId="3241470305" sldId="2142533807"/>
            <ac:spMk id="7" creationId="{3D207BA2-0600-28A5-D99D-40A3982D16E7}"/>
          </ac:spMkLst>
        </pc:spChg>
        <pc:spChg chg="add mod">
          <ac:chgData name="Joanna Gardner (jgardner)" userId="S::jgardner@cisco.com::6901802d-e60f-48bf-b3ba-5b3f28f3c9e1" providerId="AD" clId="Web-{FA9274B7-C2C3-8EE9-D08E-D418A2F88E83}" dt="2022-05-26T20:45:39.835" v="359" actId="14100"/>
          <ac:spMkLst>
            <pc:docMk/>
            <pc:sldMk cId="3241470305" sldId="2142533807"/>
            <ac:spMk id="13" creationId="{9FFEA6F0-048E-9C63-391F-9F6540624A1D}"/>
          </ac:spMkLst>
        </pc:spChg>
        <pc:spChg chg="add mod">
          <ac:chgData name="Joanna Gardner (jgardner)" userId="S::jgardner@cisco.com::6901802d-e60f-48bf-b3ba-5b3f28f3c9e1" providerId="AD" clId="Web-{FA9274B7-C2C3-8EE9-D08E-D418A2F88E83}" dt="2022-05-26T20:45:07.255" v="345" actId="14100"/>
          <ac:spMkLst>
            <pc:docMk/>
            <pc:sldMk cId="3241470305" sldId="2142533807"/>
            <ac:spMk id="14" creationId="{343F69BE-BD61-57C4-3431-CB7D86DA238E}"/>
          </ac:spMkLst>
        </pc:spChg>
        <pc:spChg chg="add mod">
          <ac:chgData name="Joanna Gardner (jgardner)" userId="S::jgardner@cisco.com::6901802d-e60f-48bf-b3ba-5b3f28f3c9e1" providerId="AD" clId="Web-{FA9274B7-C2C3-8EE9-D08E-D418A2F88E83}" dt="2022-05-26T20:45:31.256" v="357" actId="20577"/>
          <ac:spMkLst>
            <pc:docMk/>
            <pc:sldMk cId="3241470305" sldId="2142533807"/>
            <ac:spMk id="15" creationId="{EA1E70E3-051E-F8D0-EF53-AD54A7E56487}"/>
          </ac:spMkLst>
        </pc:spChg>
        <pc:picChg chg="del">
          <ac:chgData name="Joanna Gardner (jgardner)" userId="S::jgardner@cisco.com::6901802d-e60f-48bf-b3ba-5b3f28f3c9e1" providerId="AD" clId="Web-{FA9274B7-C2C3-8EE9-D08E-D418A2F88E83}" dt="2022-05-26T20:43:52.875" v="319"/>
          <ac:picMkLst>
            <pc:docMk/>
            <pc:sldMk cId="3241470305" sldId="2142533807"/>
            <ac:picMk id="2050" creationId="{E5793BC0-AD3D-4139-906D-08C0C5E8726E}"/>
          </ac:picMkLst>
        </pc:picChg>
        <pc:picChg chg="del">
          <ac:chgData name="Joanna Gardner (jgardner)" userId="S::jgardner@cisco.com::6901802d-e60f-48bf-b3ba-5b3f28f3c9e1" providerId="AD" clId="Web-{FA9274B7-C2C3-8EE9-D08E-D418A2F88E83}" dt="2022-05-26T20:44:51.894" v="342"/>
          <ac:picMkLst>
            <pc:docMk/>
            <pc:sldMk cId="3241470305" sldId="2142533807"/>
            <ac:picMk id="2052" creationId="{04256338-A63A-4914-A5B5-223EDF62ADE7}"/>
          </ac:picMkLst>
        </pc:picChg>
        <pc:picChg chg="del">
          <ac:chgData name="Joanna Gardner (jgardner)" userId="S::jgardner@cisco.com::6901802d-e60f-48bf-b3ba-5b3f28f3c9e1" providerId="AD" clId="Web-{FA9274B7-C2C3-8EE9-D08E-D418A2F88E83}" dt="2022-05-26T20:44:29.377" v="332"/>
          <ac:picMkLst>
            <pc:docMk/>
            <pc:sldMk cId="3241470305" sldId="2142533807"/>
            <ac:picMk id="2054" creationId="{19CD3018-416F-4877-B555-DD67DCE402E5}"/>
          </ac:picMkLst>
        </pc:picChg>
        <pc:picChg chg="del">
          <ac:chgData name="Joanna Gardner (jgardner)" userId="S::jgardner@cisco.com::6901802d-e60f-48bf-b3ba-5b3f28f3c9e1" providerId="AD" clId="Web-{FA9274B7-C2C3-8EE9-D08E-D418A2F88E83}" dt="2022-05-26T20:45:10.849" v="346"/>
          <ac:picMkLst>
            <pc:docMk/>
            <pc:sldMk cId="3241470305" sldId="2142533807"/>
            <ac:picMk id="2056" creationId="{1ABF2661-3726-483A-97D2-1A3C9E8A93C6}"/>
          </ac:picMkLst>
        </pc:picChg>
      </pc:sldChg>
      <pc:sldChg chg="addSp delSp modSp">
        <pc:chgData name="Joanna Gardner (jgardner)" userId="S::jgardner@cisco.com::6901802d-e60f-48bf-b3ba-5b3f28f3c9e1" providerId="AD" clId="Web-{FA9274B7-C2C3-8EE9-D08E-D418A2F88E83}" dt="2022-05-26T20:32:56.505" v="134" actId="1076"/>
        <pc:sldMkLst>
          <pc:docMk/>
          <pc:sldMk cId="676198824" sldId="2142533808"/>
        </pc:sldMkLst>
        <pc:spChg chg="mod">
          <ac:chgData name="Joanna Gardner (jgardner)" userId="S::jgardner@cisco.com::6901802d-e60f-48bf-b3ba-5b3f28f3c9e1" providerId="AD" clId="Web-{FA9274B7-C2C3-8EE9-D08E-D418A2F88E83}" dt="2022-05-26T20:29:38.977" v="67"/>
          <ac:spMkLst>
            <pc:docMk/>
            <pc:sldMk cId="676198824" sldId="2142533808"/>
            <ac:spMk id="2" creationId="{53413EE1-BD6C-49B4-ABF3-B6DEE4A8462D}"/>
          </ac:spMkLst>
        </pc:spChg>
        <pc:spChg chg="add mod">
          <ac:chgData name="Joanna Gardner (jgardner)" userId="S::jgardner@cisco.com::6901802d-e60f-48bf-b3ba-5b3f28f3c9e1" providerId="AD" clId="Web-{FA9274B7-C2C3-8EE9-D08E-D418A2F88E83}" dt="2022-05-26T20:31:22.468" v="90" actId="20577"/>
          <ac:spMkLst>
            <pc:docMk/>
            <pc:sldMk cId="676198824" sldId="2142533808"/>
            <ac:spMk id="5" creationId="{806EC6CA-866B-7865-3F7E-DF17F62019EB}"/>
          </ac:spMkLst>
        </pc:spChg>
        <pc:spChg chg="mod">
          <ac:chgData name="Joanna Gardner (jgardner)" userId="S::jgardner@cisco.com::6901802d-e60f-48bf-b3ba-5b3f28f3c9e1" providerId="AD" clId="Web-{FA9274B7-C2C3-8EE9-D08E-D418A2F88E83}" dt="2022-05-26T20:32:56.505" v="134" actId="1076"/>
          <ac:spMkLst>
            <pc:docMk/>
            <pc:sldMk cId="676198824" sldId="2142533808"/>
            <ac:spMk id="9" creationId="{F9924A66-DB7D-4033-A05F-73CFB32D9EBF}"/>
          </ac:spMkLst>
        </pc:spChg>
        <pc:spChg chg="add mod">
          <ac:chgData name="Joanna Gardner (jgardner)" userId="S::jgardner@cisco.com::6901802d-e60f-48bf-b3ba-5b3f28f3c9e1" providerId="AD" clId="Web-{FA9274B7-C2C3-8EE9-D08E-D418A2F88E83}" dt="2022-05-26T20:32:20.049" v="116" actId="1076"/>
          <ac:spMkLst>
            <pc:docMk/>
            <pc:sldMk cId="676198824" sldId="2142533808"/>
            <ac:spMk id="10" creationId="{AFE1C05B-37BA-773D-0B49-B13D736F4F62}"/>
          </ac:spMkLst>
        </pc:spChg>
        <pc:spChg chg="add mod">
          <ac:chgData name="Joanna Gardner (jgardner)" userId="S::jgardner@cisco.com::6901802d-e60f-48bf-b3ba-5b3f28f3c9e1" providerId="AD" clId="Web-{FA9274B7-C2C3-8EE9-D08E-D418A2F88E83}" dt="2022-05-26T20:32:52.755" v="133" actId="20577"/>
          <ac:spMkLst>
            <pc:docMk/>
            <pc:sldMk cId="676198824" sldId="2142533808"/>
            <ac:spMk id="11" creationId="{A95E1B2A-9FEF-99D9-7205-27DD20F80836}"/>
          </ac:spMkLst>
        </pc:spChg>
        <pc:picChg chg="del">
          <ac:chgData name="Joanna Gardner (jgardner)" userId="S::jgardner@cisco.com::6901802d-e60f-48bf-b3ba-5b3f28f3c9e1" providerId="AD" clId="Web-{FA9274B7-C2C3-8EE9-D08E-D418A2F88E83}" dt="2022-05-26T20:32:03.767" v="112"/>
          <ac:picMkLst>
            <pc:docMk/>
            <pc:sldMk cId="676198824" sldId="2142533808"/>
            <ac:picMk id="1026" creationId="{7130DBD6-AC86-4B70-A603-C1A11307E60C}"/>
          </ac:picMkLst>
        </pc:picChg>
        <pc:picChg chg="del">
          <ac:chgData name="Joanna Gardner (jgardner)" userId="S::jgardner@cisco.com::6901802d-e60f-48bf-b3ba-5b3f28f3c9e1" providerId="AD" clId="Web-{FA9274B7-C2C3-8EE9-D08E-D418A2F88E83}" dt="2022-05-26T20:30:23.433" v="71"/>
          <ac:picMkLst>
            <pc:docMk/>
            <pc:sldMk cId="676198824" sldId="2142533808"/>
            <ac:picMk id="1028" creationId="{6F34382B-4F3E-43F3-BEC3-3B08527DF347}"/>
          </ac:picMkLst>
        </pc:picChg>
        <pc:picChg chg="del">
          <ac:chgData name="Joanna Gardner (jgardner)" userId="S::jgardner@cisco.com::6901802d-e60f-48bf-b3ba-5b3f28f3c9e1" providerId="AD" clId="Web-{FA9274B7-C2C3-8EE9-D08E-D418A2F88E83}" dt="2022-05-26T20:32:30.675" v="119"/>
          <ac:picMkLst>
            <pc:docMk/>
            <pc:sldMk cId="676198824" sldId="2142533808"/>
            <ac:picMk id="2050" creationId="{A180A24A-24C7-4FBD-8111-99E0F60D589F}"/>
          </ac:picMkLst>
        </pc:picChg>
      </pc:sldChg>
      <pc:sldChg chg="modSp">
        <pc:chgData name="Joanna Gardner (jgardner)" userId="S::jgardner@cisco.com::6901802d-e60f-48bf-b3ba-5b3f28f3c9e1" providerId="AD" clId="Web-{FA9274B7-C2C3-8EE9-D08E-D418A2F88E83}" dt="2022-05-26T20:33:09.959" v="135"/>
        <pc:sldMkLst>
          <pc:docMk/>
          <pc:sldMk cId="4057071225" sldId="2142533811"/>
        </pc:sldMkLst>
        <pc:spChg chg="mod">
          <ac:chgData name="Joanna Gardner (jgardner)" userId="S::jgardner@cisco.com::6901802d-e60f-48bf-b3ba-5b3f28f3c9e1" providerId="AD" clId="Web-{FA9274B7-C2C3-8EE9-D08E-D418A2F88E83}" dt="2022-05-26T20:29:12.444" v="65"/>
          <ac:spMkLst>
            <pc:docMk/>
            <pc:sldMk cId="4057071225" sldId="2142533811"/>
            <ac:spMk id="8" creationId="{348BF5DC-A23D-8A43-9E29-99552EA961C2}"/>
          </ac:spMkLst>
        </pc:spChg>
        <pc:spChg chg="mod">
          <ac:chgData name="Joanna Gardner (jgardner)" userId="S::jgardner@cisco.com::6901802d-e60f-48bf-b3ba-5b3f28f3c9e1" providerId="AD" clId="Web-{FA9274B7-C2C3-8EE9-D08E-D418A2F88E83}" dt="2022-05-26T20:33:09.959" v="135"/>
          <ac:spMkLst>
            <pc:docMk/>
            <pc:sldMk cId="4057071225" sldId="2142533811"/>
            <ac:spMk id="986" creationId="{00000000-0000-0000-0000-000000000000}"/>
          </ac:spMkLst>
        </pc:spChg>
        <pc:cxnChg chg="mod">
          <ac:chgData name="Joanna Gardner (jgardner)" userId="S::jgardner@cisco.com::6901802d-e60f-48bf-b3ba-5b3f28f3c9e1" providerId="AD" clId="Web-{FA9274B7-C2C3-8EE9-D08E-D418A2F88E83}" dt="2022-05-26T20:29:25.382" v="66"/>
          <ac:cxnSpMkLst>
            <pc:docMk/>
            <pc:sldMk cId="4057071225" sldId="2142533811"/>
            <ac:cxnSpMk id="987" creationId="{00000000-0000-0000-0000-000000000000}"/>
          </ac:cxnSpMkLst>
        </pc:cxnChg>
      </pc:sldChg>
      <pc:sldChg chg="addSp modSp new">
        <pc:chgData name="Joanna Gardner (jgardner)" userId="S::jgardner@cisco.com::6901802d-e60f-48bf-b3ba-5b3f28f3c9e1" providerId="AD" clId="Web-{FA9274B7-C2C3-8EE9-D08E-D418A2F88E83}" dt="2022-05-26T20:58:16.852" v="521" actId="20577"/>
        <pc:sldMkLst>
          <pc:docMk/>
          <pc:sldMk cId="1594498682" sldId="2142533812"/>
        </pc:sldMkLst>
        <pc:spChg chg="add mod">
          <ac:chgData name="Joanna Gardner (jgardner)" userId="S::jgardner@cisco.com::6901802d-e60f-48bf-b3ba-5b3f28f3c9e1" providerId="AD" clId="Web-{FA9274B7-C2C3-8EE9-D08E-D418A2F88E83}" dt="2022-05-26T20:58:16.852" v="521" actId="20577"/>
          <ac:spMkLst>
            <pc:docMk/>
            <pc:sldMk cId="1594498682" sldId="2142533812"/>
            <ac:spMk id="2" creationId="{B19E1575-52B0-EE01-CB6F-0E92C82764A0}"/>
          </ac:spMkLst>
        </pc:spChg>
      </pc:sldChg>
      <pc:sldChg chg="addSp delSp add del replId">
        <pc:chgData name="Joanna Gardner (jgardner)" userId="S::jgardner@cisco.com::6901802d-e60f-48bf-b3ba-5b3f28f3c9e1" providerId="AD" clId="Web-{FA9274B7-C2C3-8EE9-D08E-D418A2F88E83}" dt="2022-05-26T20:51:10.606" v="364"/>
        <pc:sldMkLst>
          <pc:docMk/>
          <pc:sldMk cId="2305535472" sldId="2142533812"/>
        </pc:sldMkLst>
        <pc:picChg chg="add del">
          <ac:chgData name="Joanna Gardner (jgardner)" userId="S::jgardner@cisco.com::6901802d-e60f-48bf-b3ba-5b3f28f3c9e1" providerId="AD" clId="Web-{FA9274B7-C2C3-8EE9-D08E-D418A2F88E83}" dt="2022-05-26T20:50:36.791" v="363"/>
          <ac:picMkLst>
            <pc:docMk/>
            <pc:sldMk cId="2305535472" sldId="2142533812"/>
            <ac:picMk id="3076" creationId="{6107E7FF-A42D-4951-BE91-C261AFA40026}"/>
          </ac:picMkLst>
        </pc:picChg>
      </pc:sldChg>
    </pc:docChg>
  </pc:docChgLst>
  <pc:docChgLst>
    <pc:chgData name="Erin Galbreath -X (egalbrea - DEL ORO CONSULTING INC at Cisco)" userId="S::egalbrea@cisco.com::00bad94a-ed65-477b-9ed6-6697c99e7f32" providerId="AD" clId="Web-{0C13B132-383C-2EFA-4449-F425F88158A5}"/>
    <pc:docChg chg="modSld">
      <pc:chgData name="Erin Galbreath -X (egalbrea - DEL ORO CONSULTING INC at Cisco)" userId="S::egalbrea@cisco.com::00bad94a-ed65-477b-9ed6-6697c99e7f32" providerId="AD" clId="Web-{0C13B132-383C-2EFA-4449-F425F88158A5}" dt="2022-05-19T15:56:04.564" v="0"/>
      <pc:docMkLst>
        <pc:docMk/>
      </pc:docMkLst>
      <pc:sldChg chg="delSp">
        <pc:chgData name="Erin Galbreath -X (egalbrea - DEL ORO CONSULTING INC at Cisco)" userId="S::egalbrea@cisco.com::00bad94a-ed65-477b-9ed6-6697c99e7f32" providerId="AD" clId="Web-{0C13B132-383C-2EFA-4449-F425F88158A5}" dt="2022-05-19T15:56:04.564" v="0"/>
        <pc:sldMkLst>
          <pc:docMk/>
          <pc:sldMk cId="1203378974" sldId="2142533776"/>
        </pc:sldMkLst>
        <pc:picChg chg="del">
          <ac:chgData name="Erin Galbreath -X (egalbrea - DEL ORO CONSULTING INC at Cisco)" userId="S::egalbrea@cisco.com::00bad94a-ed65-477b-9ed6-6697c99e7f32" providerId="AD" clId="Web-{0C13B132-383C-2EFA-4449-F425F88158A5}" dt="2022-05-19T15:56:04.564" v="0"/>
          <ac:picMkLst>
            <pc:docMk/>
            <pc:sldMk cId="1203378974" sldId="2142533776"/>
            <ac:picMk id="7" creationId="{CC89405D-7568-4B45-BF80-61240A6D8F4A}"/>
          </ac:picMkLst>
        </pc:picChg>
      </pc:sldChg>
    </pc:docChg>
  </pc:docChgLst>
  <pc:docChgLst>
    <pc:chgData name="Erin Galbreath -X (egalbrea - DEL ORO CONSULTING INC at Cisco)" userId="S::egalbrea@cisco.com::00bad94a-ed65-477b-9ed6-6697c99e7f32" providerId="AD" clId="Web-{125E50B5-0DB8-686F-0C0B-A8E996DEDE87}"/>
    <pc:docChg chg="sldOrd">
      <pc:chgData name="Erin Galbreath -X (egalbrea - DEL ORO CONSULTING INC at Cisco)" userId="S::egalbrea@cisco.com::00bad94a-ed65-477b-9ed6-6697c99e7f32" providerId="AD" clId="Web-{125E50B5-0DB8-686F-0C0B-A8E996DEDE87}" dt="2022-06-01T15:37:18.717" v="0"/>
      <pc:docMkLst>
        <pc:docMk/>
      </pc:docMkLst>
      <pc:sldChg chg="ord">
        <pc:chgData name="Erin Galbreath -X (egalbrea - DEL ORO CONSULTING INC at Cisco)" userId="S::egalbrea@cisco.com::00bad94a-ed65-477b-9ed6-6697c99e7f32" providerId="AD" clId="Web-{125E50B5-0DB8-686F-0C0B-A8E996DEDE87}" dt="2022-06-01T15:37:18.717" v="0"/>
        <pc:sldMkLst>
          <pc:docMk/>
          <pc:sldMk cId="1006252221" sldId="2142533773"/>
        </pc:sldMkLst>
      </pc:sldChg>
    </pc:docChg>
  </pc:docChgLst>
  <pc:docChgLst>
    <pc:chgData name="Erin Galbreath -X (egalbrea - DEL ORO CONSULTING INC at Cisco)" userId="00bad94a-ed65-477b-9ed6-6697c99e7f32" providerId="ADAL" clId="{DF066393-F181-4EEF-817B-C90F650A2C21}"/>
    <pc:docChg chg="undo custSel addSld delSld modSld sldOrd">
      <pc:chgData name="Erin Galbreath -X (egalbrea - DEL ORO CONSULTING INC at Cisco)" userId="00bad94a-ed65-477b-9ed6-6697c99e7f32" providerId="ADAL" clId="{DF066393-F181-4EEF-817B-C90F650A2C21}" dt="2022-06-01T19:54:58.306" v="874"/>
      <pc:docMkLst>
        <pc:docMk/>
      </pc:docMkLst>
      <pc:sldChg chg="modSp mod">
        <pc:chgData name="Erin Galbreath -X (egalbrea - DEL ORO CONSULTING INC at Cisco)" userId="00bad94a-ed65-477b-9ed6-6697c99e7f32" providerId="ADAL" clId="{DF066393-F181-4EEF-817B-C90F650A2C21}" dt="2022-05-19T15:58:18.404" v="121" actId="20577"/>
        <pc:sldMkLst>
          <pc:docMk/>
          <pc:sldMk cId="2493031364" sldId="287"/>
        </pc:sldMkLst>
        <pc:spChg chg="mod">
          <ac:chgData name="Erin Galbreath -X (egalbrea - DEL ORO CONSULTING INC at Cisco)" userId="00bad94a-ed65-477b-9ed6-6697c99e7f32" providerId="ADAL" clId="{DF066393-F181-4EEF-817B-C90F650A2C21}" dt="2022-05-19T15:58:18.404" v="121" actId="20577"/>
          <ac:spMkLst>
            <pc:docMk/>
            <pc:sldMk cId="2493031364" sldId="287"/>
            <ac:spMk id="8" creationId="{348BF5DC-A23D-8A43-9E29-99552EA961C2}"/>
          </ac:spMkLst>
        </pc:spChg>
      </pc:sldChg>
      <pc:sldChg chg="modSp mod">
        <pc:chgData name="Erin Galbreath -X (egalbrea - DEL ORO CONSULTING INC at Cisco)" userId="00bad94a-ed65-477b-9ed6-6697c99e7f32" providerId="ADAL" clId="{DF066393-F181-4EEF-817B-C90F650A2C21}" dt="2022-05-19T16:37:23.820" v="588" actId="1076"/>
        <pc:sldMkLst>
          <pc:docMk/>
          <pc:sldMk cId="1742561320" sldId="305"/>
        </pc:sldMkLst>
        <pc:spChg chg="mod">
          <ac:chgData name="Erin Galbreath -X (egalbrea - DEL ORO CONSULTING INC at Cisco)" userId="00bad94a-ed65-477b-9ed6-6697c99e7f32" providerId="ADAL" clId="{DF066393-F181-4EEF-817B-C90F650A2C21}" dt="2022-05-19T16:37:23.820" v="588" actId="1076"/>
          <ac:spMkLst>
            <pc:docMk/>
            <pc:sldMk cId="1742561320" sldId="305"/>
            <ac:spMk id="18" creationId="{5B4CF11C-F171-4CD7-AFA4-432752F5BB1D}"/>
          </ac:spMkLst>
        </pc:spChg>
      </pc:sldChg>
      <pc:sldChg chg="addSp modSp mod">
        <pc:chgData name="Erin Galbreath -X (egalbrea - DEL ORO CONSULTING INC at Cisco)" userId="00bad94a-ed65-477b-9ed6-6697c99e7f32" providerId="ADAL" clId="{DF066393-F181-4EEF-817B-C90F650A2C21}" dt="2022-06-01T19:39:58.649" v="873" actId="1076"/>
        <pc:sldMkLst>
          <pc:docMk/>
          <pc:sldMk cId="2998365458" sldId="5802"/>
        </pc:sldMkLst>
        <pc:picChg chg="add mod">
          <ac:chgData name="Erin Galbreath -X (egalbrea - DEL ORO CONSULTING INC at Cisco)" userId="00bad94a-ed65-477b-9ed6-6697c99e7f32" providerId="ADAL" clId="{DF066393-F181-4EEF-817B-C90F650A2C21}" dt="2022-06-01T19:39:58.649" v="873" actId="1076"/>
          <ac:picMkLst>
            <pc:docMk/>
            <pc:sldMk cId="2998365458" sldId="5802"/>
            <ac:picMk id="4" creationId="{A49010BB-AEAE-4213-822E-77D0A4A01544}"/>
          </ac:picMkLst>
        </pc:picChg>
      </pc:sldChg>
      <pc:sldChg chg="del">
        <pc:chgData name="Erin Galbreath -X (egalbrea - DEL ORO CONSULTING INC at Cisco)" userId="00bad94a-ed65-477b-9ed6-6697c99e7f32" providerId="ADAL" clId="{DF066393-F181-4EEF-817B-C90F650A2C21}" dt="2022-05-19T16:28:21.217" v="315" actId="47"/>
        <pc:sldMkLst>
          <pc:docMk/>
          <pc:sldMk cId="1151138361" sldId="2132736016"/>
        </pc:sldMkLst>
      </pc:sldChg>
      <pc:sldChg chg="add del">
        <pc:chgData name="Erin Galbreath -X (egalbrea - DEL ORO CONSULTING INC at Cisco)" userId="00bad94a-ed65-477b-9ed6-6697c99e7f32" providerId="ADAL" clId="{DF066393-F181-4EEF-817B-C90F650A2C21}" dt="2022-06-01T19:54:58.306" v="874"/>
        <pc:sldMkLst>
          <pc:docMk/>
          <pc:sldMk cId="1191179557" sldId="2134959999"/>
        </pc:sldMkLst>
      </pc:sldChg>
      <pc:sldChg chg="addSp delSp modSp mod ord">
        <pc:chgData name="Erin Galbreath -X (egalbrea - DEL ORO CONSULTING INC at Cisco)" userId="00bad94a-ed65-477b-9ed6-6697c99e7f32" providerId="ADAL" clId="{DF066393-F181-4EEF-817B-C90F650A2C21}" dt="2022-05-19T16:35:31.628" v="587"/>
        <pc:sldMkLst>
          <pc:docMk/>
          <pc:sldMk cId="548569205" sldId="2134960000"/>
        </pc:sldMkLst>
        <pc:spChg chg="add del mod">
          <ac:chgData name="Erin Galbreath -X (egalbrea - DEL ORO CONSULTING INC at Cisco)" userId="00bad94a-ed65-477b-9ed6-6697c99e7f32" providerId="ADAL" clId="{DF066393-F181-4EEF-817B-C90F650A2C21}" dt="2022-05-19T16:32:18.476" v="575" actId="478"/>
          <ac:spMkLst>
            <pc:docMk/>
            <pc:sldMk cId="548569205" sldId="2134960000"/>
            <ac:spMk id="72" creationId="{73D0A13E-294D-415A-A569-42FF573FE78A}"/>
          </ac:spMkLst>
        </pc:spChg>
        <pc:spChg chg="del">
          <ac:chgData name="Erin Galbreath -X (egalbrea - DEL ORO CONSULTING INC at Cisco)" userId="00bad94a-ed65-477b-9ed6-6697c99e7f32" providerId="ADAL" clId="{DF066393-F181-4EEF-817B-C90F650A2C21}" dt="2022-05-19T16:31:47.461" v="564" actId="478"/>
          <ac:spMkLst>
            <pc:docMk/>
            <pc:sldMk cId="548569205" sldId="2134960000"/>
            <ac:spMk id="74" creationId="{046AC5B3-641E-6447-BD90-E1350D1DA345}"/>
          </ac:spMkLst>
        </pc:spChg>
        <pc:spChg chg="mod">
          <ac:chgData name="Erin Galbreath -X (egalbrea - DEL ORO CONSULTING INC at Cisco)" userId="00bad94a-ed65-477b-9ed6-6697c99e7f32" providerId="ADAL" clId="{DF066393-F181-4EEF-817B-C90F650A2C21}" dt="2022-05-19T16:32:13.045" v="573" actId="255"/>
          <ac:spMkLst>
            <pc:docMk/>
            <pc:sldMk cId="548569205" sldId="2134960000"/>
            <ac:spMk id="75" creationId="{43AD4D02-959A-0949-8593-E1F146663E94}"/>
          </ac:spMkLst>
        </pc:spChg>
        <pc:spChg chg="add mod">
          <ac:chgData name="Erin Galbreath -X (egalbrea - DEL ORO CONSULTING INC at Cisco)" userId="00bad94a-ed65-477b-9ed6-6697c99e7f32" providerId="ADAL" clId="{DF066393-F181-4EEF-817B-C90F650A2C21}" dt="2022-05-19T16:32:09.510" v="572" actId="255"/>
          <ac:spMkLst>
            <pc:docMk/>
            <pc:sldMk cId="548569205" sldId="2134960000"/>
            <ac:spMk id="77" creationId="{26F64766-AF80-417C-AC62-281D52D2C504}"/>
          </ac:spMkLst>
        </pc:spChg>
        <pc:spChg chg="add mod">
          <ac:chgData name="Erin Galbreath -X (egalbrea - DEL ORO CONSULTING INC at Cisco)" userId="00bad94a-ed65-477b-9ed6-6697c99e7f32" providerId="ADAL" clId="{DF066393-F181-4EEF-817B-C90F650A2C21}" dt="2022-05-19T16:35:31.628" v="587"/>
          <ac:spMkLst>
            <pc:docMk/>
            <pc:sldMk cId="548569205" sldId="2134960000"/>
            <ac:spMk id="78" creationId="{88A867A8-1C0B-48D0-9919-93B047AB76F7}"/>
          </ac:spMkLst>
        </pc:spChg>
        <pc:graphicFrameChg chg="add del mod modGraphic">
          <ac:chgData name="Erin Galbreath -X (egalbrea - DEL ORO CONSULTING INC at Cisco)" userId="00bad94a-ed65-477b-9ed6-6697c99e7f32" providerId="ADAL" clId="{DF066393-F181-4EEF-817B-C90F650A2C21}" dt="2022-05-19T16:31:26.249" v="559" actId="27309"/>
          <ac:graphicFrameMkLst>
            <pc:docMk/>
            <pc:sldMk cId="548569205" sldId="2134960000"/>
            <ac:graphicFrameMk id="4" creationId="{A4D297FD-719B-4FAC-89BB-AF38DD619756}"/>
          </ac:graphicFrameMkLst>
        </pc:graphicFrameChg>
        <pc:picChg chg="del">
          <ac:chgData name="Erin Galbreath -X (egalbrea - DEL ORO CONSULTING INC at Cisco)" userId="00bad94a-ed65-477b-9ed6-6697c99e7f32" providerId="ADAL" clId="{DF066393-F181-4EEF-817B-C90F650A2C21}" dt="2022-05-19T16:31:00.203" v="540" actId="478"/>
          <ac:picMkLst>
            <pc:docMk/>
            <pc:sldMk cId="548569205" sldId="2134960000"/>
            <ac:picMk id="76" creationId="{BF7B5C87-CA6B-3C4B-B2AD-A7AB4AE9D5BF}"/>
          </ac:picMkLst>
        </pc:picChg>
      </pc:sldChg>
      <pc:sldChg chg="delSp modSp mod modCm">
        <pc:chgData name="Erin Galbreath -X (egalbrea - DEL ORO CONSULTING INC at Cisco)" userId="00bad94a-ed65-477b-9ed6-6697c99e7f32" providerId="ADAL" clId="{DF066393-F181-4EEF-817B-C90F650A2C21}" dt="2022-05-19T15:58:05.967" v="114" actId="20577"/>
        <pc:sldMkLst>
          <pc:docMk/>
          <pc:sldMk cId="2241529157" sldId="2134960003"/>
        </pc:sldMkLst>
        <pc:spChg chg="mod">
          <ac:chgData name="Erin Galbreath -X (egalbrea - DEL ORO CONSULTING INC at Cisco)" userId="00bad94a-ed65-477b-9ed6-6697c99e7f32" providerId="ADAL" clId="{DF066393-F181-4EEF-817B-C90F650A2C21}" dt="2022-05-19T15:57:46.171" v="103" actId="20577"/>
          <ac:spMkLst>
            <pc:docMk/>
            <pc:sldMk cId="2241529157" sldId="2134960003"/>
            <ac:spMk id="17156" creationId="{00000000-0000-0000-0000-000000000000}"/>
          </ac:spMkLst>
        </pc:spChg>
        <pc:spChg chg="del">
          <ac:chgData name="Erin Galbreath -X (egalbrea - DEL ORO CONSULTING INC at Cisco)" userId="00bad94a-ed65-477b-9ed6-6697c99e7f32" providerId="ADAL" clId="{DF066393-F181-4EEF-817B-C90F650A2C21}" dt="2022-05-19T15:57:51.268" v="104" actId="478"/>
          <ac:spMkLst>
            <pc:docMk/>
            <pc:sldMk cId="2241529157" sldId="2134960003"/>
            <ac:spMk id="17159" creationId="{00000000-0000-0000-0000-000000000000}"/>
          </ac:spMkLst>
        </pc:spChg>
        <pc:spChg chg="mod">
          <ac:chgData name="Erin Galbreath -X (egalbrea - DEL ORO CONSULTING INC at Cisco)" userId="00bad94a-ed65-477b-9ed6-6697c99e7f32" providerId="ADAL" clId="{DF066393-F181-4EEF-817B-C90F650A2C21}" dt="2022-05-19T15:58:05.967" v="114" actId="20577"/>
          <ac:spMkLst>
            <pc:docMk/>
            <pc:sldMk cId="2241529157" sldId="2134960003"/>
            <ac:spMk id="17162" creationId="{00000000-0000-0000-0000-000000000000}"/>
          </ac:spMkLst>
        </pc:spChg>
      </pc:sldChg>
      <pc:sldChg chg="addSp delSp modSp mod">
        <pc:chgData name="Erin Galbreath -X (egalbrea - DEL ORO CONSULTING INC at Cisco)" userId="00bad94a-ed65-477b-9ed6-6697c99e7f32" providerId="ADAL" clId="{DF066393-F181-4EEF-817B-C90F650A2C21}" dt="2022-05-19T16:33:15.344" v="576" actId="1076"/>
        <pc:sldMkLst>
          <pc:docMk/>
          <pc:sldMk cId="1203378974" sldId="2142533776"/>
        </pc:sldMkLst>
        <pc:spChg chg="add mod">
          <ac:chgData name="Erin Galbreath -X (egalbrea - DEL ORO CONSULTING INC at Cisco)" userId="00bad94a-ed65-477b-9ed6-6697c99e7f32" providerId="ADAL" clId="{DF066393-F181-4EEF-817B-C90F650A2C21}" dt="2022-05-19T15:56:54.051" v="42" actId="20577"/>
          <ac:spMkLst>
            <pc:docMk/>
            <pc:sldMk cId="1203378974" sldId="2142533776"/>
            <ac:spMk id="2" creationId="{336D435B-3CBA-4B70-B86E-97165A78CF74}"/>
          </ac:spMkLst>
        </pc:spChg>
        <pc:spChg chg="mod">
          <ac:chgData name="Erin Galbreath -X (egalbrea - DEL ORO CONSULTING INC at Cisco)" userId="00bad94a-ed65-477b-9ed6-6697c99e7f32" providerId="ADAL" clId="{DF066393-F181-4EEF-817B-C90F650A2C21}" dt="2022-05-19T15:57:28.886" v="94" actId="255"/>
          <ac:spMkLst>
            <pc:docMk/>
            <pc:sldMk cId="1203378974" sldId="2142533776"/>
            <ac:spMk id="5" creationId="{3C658CE0-5965-9544-9D17-7F510C237C5E}"/>
          </ac:spMkLst>
        </pc:spChg>
        <pc:spChg chg="mod">
          <ac:chgData name="Erin Galbreath -X (egalbrea - DEL ORO CONSULTING INC at Cisco)" userId="00bad94a-ed65-477b-9ed6-6697c99e7f32" providerId="ADAL" clId="{DF066393-F181-4EEF-817B-C90F650A2C21}" dt="2022-05-19T16:33:15.344" v="576" actId="1076"/>
          <ac:spMkLst>
            <pc:docMk/>
            <pc:sldMk cId="1203378974" sldId="2142533776"/>
            <ac:spMk id="6" creationId="{56A04662-3582-7F4B-A25D-F3BFFF8270B0}"/>
          </ac:spMkLst>
        </pc:spChg>
        <pc:spChg chg="add del mod">
          <ac:chgData name="Erin Galbreath -X (egalbrea - DEL ORO CONSULTING INC at Cisco)" userId="00bad94a-ed65-477b-9ed6-6697c99e7f32" providerId="ADAL" clId="{DF066393-F181-4EEF-817B-C90F650A2C21}" dt="2022-05-19T16:31:38.449" v="562" actId="478"/>
          <ac:spMkLst>
            <pc:docMk/>
            <pc:sldMk cId="1203378974" sldId="2142533776"/>
            <ac:spMk id="73" creationId="{FF88A864-D314-4A0A-A825-F86607BC3D72}"/>
          </ac:spMkLst>
        </pc:spChg>
      </pc:sldChg>
      <pc:sldChg chg="addSp modSp mod">
        <pc:chgData name="Erin Galbreath -X (egalbrea - DEL ORO CONSULTING INC at Cisco)" userId="00bad94a-ed65-477b-9ed6-6697c99e7f32" providerId="ADAL" clId="{DF066393-F181-4EEF-817B-C90F650A2C21}" dt="2022-05-19T16:31:17.337" v="543" actId="1076"/>
        <pc:sldMkLst>
          <pc:docMk/>
          <pc:sldMk cId="2423178904" sldId="2142533777"/>
        </pc:sldMkLst>
        <pc:spChg chg="add mod">
          <ac:chgData name="Erin Galbreath -X (egalbrea - DEL ORO CONSULTING INC at Cisco)" userId="00bad94a-ed65-477b-9ed6-6697c99e7f32" providerId="ADAL" clId="{DF066393-F181-4EEF-817B-C90F650A2C21}" dt="2022-05-19T16:30:28.925" v="535" actId="20577"/>
          <ac:spMkLst>
            <pc:docMk/>
            <pc:sldMk cId="2423178904" sldId="2142533777"/>
            <ac:spMk id="2" creationId="{11457202-9CB2-4C85-BB84-FCC975B9CB89}"/>
          </ac:spMkLst>
        </pc:spChg>
        <pc:spChg chg="mod">
          <ac:chgData name="Erin Galbreath -X (egalbrea - DEL ORO CONSULTING INC at Cisco)" userId="00bad94a-ed65-477b-9ed6-6697c99e7f32" providerId="ADAL" clId="{DF066393-F181-4EEF-817B-C90F650A2C21}" dt="2022-05-19T16:31:17.337" v="543" actId="1076"/>
          <ac:spMkLst>
            <pc:docMk/>
            <pc:sldMk cId="2423178904" sldId="2142533777"/>
            <ac:spMk id="8" creationId="{348BF5DC-A23D-8A43-9E29-99552EA961C2}"/>
          </ac:spMkLst>
        </pc:spChg>
      </pc:sldChg>
      <pc:sldChg chg="del">
        <pc:chgData name="Erin Galbreath -X (egalbrea - DEL ORO CONSULTING INC at Cisco)" userId="00bad94a-ed65-477b-9ed6-6697c99e7f32" providerId="ADAL" clId="{DF066393-F181-4EEF-817B-C90F650A2C21}" dt="2022-05-19T16:28:27.520" v="318" actId="47"/>
        <pc:sldMkLst>
          <pc:docMk/>
          <pc:sldMk cId="3301487708" sldId="2142533778"/>
        </pc:sldMkLst>
      </pc:sldChg>
      <pc:sldChg chg="del">
        <pc:chgData name="Erin Galbreath -X (egalbrea - DEL ORO CONSULTING INC at Cisco)" userId="00bad94a-ed65-477b-9ed6-6697c99e7f32" providerId="ADAL" clId="{DF066393-F181-4EEF-817B-C90F650A2C21}" dt="2022-05-19T16:30:18.417" v="512" actId="47"/>
        <pc:sldMkLst>
          <pc:docMk/>
          <pc:sldMk cId="881240771" sldId="2142533779"/>
        </pc:sldMkLst>
      </pc:sldChg>
      <pc:sldChg chg="del">
        <pc:chgData name="Erin Galbreath -X (egalbrea - DEL ORO CONSULTING INC at Cisco)" userId="00bad94a-ed65-477b-9ed6-6697c99e7f32" providerId="ADAL" clId="{DF066393-F181-4EEF-817B-C90F650A2C21}" dt="2022-05-19T16:28:23.183" v="316" actId="47"/>
        <pc:sldMkLst>
          <pc:docMk/>
          <pc:sldMk cId="999805534" sldId="2142533780"/>
        </pc:sldMkLst>
      </pc:sldChg>
      <pc:sldChg chg="del">
        <pc:chgData name="Erin Galbreath -X (egalbrea - DEL ORO CONSULTING INC at Cisco)" userId="00bad94a-ed65-477b-9ed6-6697c99e7f32" providerId="ADAL" clId="{DF066393-F181-4EEF-817B-C90F650A2C21}" dt="2022-05-19T16:28:25.531" v="317" actId="47"/>
        <pc:sldMkLst>
          <pc:docMk/>
          <pc:sldMk cId="275199739" sldId="2142533781"/>
        </pc:sldMkLst>
      </pc:sldChg>
      <pc:sldChg chg="addSp delSp modSp mod delAnim">
        <pc:chgData name="Erin Galbreath -X (egalbrea - DEL ORO CONSULTING INC at Cisco)" userId="00bad94a-ed65-477b-9ed6-6697c99e7f32" providerId="ADAL" clId="{DF066393-F181-4EEF-817B-C90F650A2C21}" dt="2022-05-19T16:43:54.148" v="868" actId="1076"/>
        <pc:sldMkLst>
          <pc:docMk/>
          <pc:sldMk cId="4224029658" sldId="2142533784"/>
        </pc:sldMkLst>
        <pc:spChg chg="del">
          <ac:chgData name="Erin Galbreath -X (egalbrea - DEL ORO CONSULTING INC at Cisco)" userId="00bad94a-ed65-477b-9ed6-6697c99e7f32" providerId="ADAL" clId="{DF066393-F181-4EEF-817B-C90F650A2C21}" dt="2022-05-19T16:43:47.259" v="867" actId="478"/>
          <ac:spMkLst>
            <pc:docMk/>
            <pc:sldMk cId="4224029658" sldId="2142533784"/>
            <ac:spMk id="9" creationId="{ECA38B9B-B866-674A-BE0A-B7595CD0307B}"/>
          </ac:spMkLst>
        </pc:spChg>
        <pc:spChg chg="add mod">
          <ac:chgData name="Erin Galbreath -X (egalbrea - DEL ORO CONSULTING INC at Cisco)" userId="00bad94a-ed65-477b-9ed6-6697c99e7f32" providerId="ADAL" clId="{DF066393-F181-4EEF-817B-C90F650A2C21}" dt="2022-05-19T16:43:37.459" v="865" actId="1076"/>
          <ac:spMkLst>
            <pc:docMk/>
            <pc:sldMk cId="4224029658" sldId="2142533784"/>
            <ac:spMk id="12" creationId="{62FC2999-0808-41A8-95A2-2DD849A3F891}"/>
          </ac:spMkLst>
        </pc:spChg>
        <pc:spChg chg="add mod">
          <ac:chgData name="Erin Galbreath -X (egalbrea - DEL ORO CONSULTING INC at Cisco)" userId="00bad94a-ed65-477b-9ed6-6697c99e7f32" providerId="ADAL" clId="{DF066393-F181-4EEF-817B-C90F650A2C21}" dt="2022-05-19T16:43:54.148" v="868" actId="1076"/>
          <ac:spMkLst>
            <pc:docMk/>
            <pc:sldMk cId="4224029658" sldId="2142533784"/>
            <ac:spMk id="13" creationId="{B060C678-3863-47B0-8369-0309276F7A27}"/>
          </ac:spMkLst>
        </pc:spChg>
        <pc:picChg chg="del">
          <ac:chgData name="Erin Galbreath -X (egalbrea - DEL ORO CONSULTING INC at Cisco)" userId="00bad94a-ed65-477b-9ed6-6697c99e7f32" providerId="ADAL" clId="{DF066393-F181-4EEF-817B-C90F650A2C21}" dt="2022-05-19T16:35:13.425" v="585" actId="478"/>
          <ac:picMkLst>
            <pc:docMk/>
            <pc:sldMk cId="4224029658" sldId="2142533784"/>
            <ac:picMk id="4" creationId="{2DBFE177-3072-614F-8389-94FA86697DD4}"/>
          </ac:picMkLst>
        </pc:picChg>
        <pc:picChg chg="del">
          <ac:chgData name="Erin Galbreath -X (egalbrea - DEL ORO CONSULTING INC at Cisco)" userId="00bad94a-ed65-477b-9ed6-6697c99e7f32" providerId="ADAL" clId="{DF066393-F181-4EEF-817B-C90F650A2C21}" dt="2022-05-19T16:35:16.003" v="586" actId="478"/>
          <ac:picMkLst>
            <pc:docMk/>
            <pc:sldMk cId="4224029658" sldId="2142533784"/>
            <ac:picMk id="11" creationId="{E02E260F-4E0C-014F-B524-B9379321886B}"/>
          </ac:picMkLst>
        </pc:picChg>
      </pc:sldChg>
      <pc:sldChg chg="delSp modSp mod">
        <pc:chgData name="Erin Galbreath -X (egalbrea - DEL ORO CONSULTING INC at Cisco)" userId="00bad94a-ed65-477b-9ed6-6697c99e7f32" providerId="ADAL" clId="{DF066393-F181-4EEF-817B-C90F650A2C21}" dt="2022-05-19T16:34:48.793" v="581" actId="1076"/>
        <pc:sldMkLst>
          <pc:docMk/>
          <pc:sldMk cId="3248559634" sldId="2142533787"/>
        </pc:sldMkLst>
        <pc:spChg chg="del">
          <ac:chgData name="Erin Galbreath -X (egalbrea - DEL ORO CONSULTING INC at Cisco)" userId="00bad94a-ed65-477b-9ed6-6697c99e7f32" providerId="ADAL" clId="{DF066393-F181-4EEF-817B-C90F650A2C21}" dt="2022-05-19T16:34:39.246" v="578" actId="478"/>
          <ac:spMkLst>
            <pc:docMk/>
            <pc:sldMk cId="3248559634" sldId="2142533787"/>
            <ac:spMk id="6" creationId="{F1783299-89E9-40DA-8E55-FB57EF408BCF}"/>
          </ac:spMkLst>
        </pc:spChg>
        <pc:spChg chg="mod">
          <ac:chgData name="Erin Galbreath -X (egalbrea - DEL ORO CONSULTING INC at Cisco)" userId="00bad94a-ed65-477b-9ed6-6697c99e7f32" providerId="ADAL" clId="{DF066393-F181-4EEF-817B-C90F650A2C21}" dt="2022-05-19T16:34:48.793" v="581" actId="1076"/>
          <ac:spMkLst>
            <pc:docMk/>
            <pc:sldMk cId="3248559634" sldId="2142533787"/>
            <ac:spMk id="7" creationId="{E4A58CDC-48E0-4FE3-9D4D-36561B98D3F3}"/>
          </ac:spMkLst>
        </pc:spChg>
        <pc:picChg chg="del">
          <ac:chgData name="Erin Galbreath -X (egalbrea - DEL ORO CONSULTING INC at Cisco)" userId="00bad94a-ed65-477b-9ed6-6697c99e7f32" providerId="ADAL" clId="{DF066393-F181-4EEF-817B-C90F650A2C21}" dt="2022-05-19T16:34:41.888" v="579" actId="478"/>
          <ac:picMkLst>
            <pc:docMk/>
            <pc:sldMk cId="3248559634" sldId="2142533787"/>
            <ac:picMk id="2" creationId="{E0AF1BC7-4331-E62E-7D82-DEBEA5DD09E5}"/>
          </ac:picMkLst>
        </pc:picChg>
      </pc:sldChg>
      <pc:sldChg chg="addSp delSp modSp mod">
        <pc:chgData name="Erin Galbreath -X (egalbrea - DEL ORO CONSULTING INC at Cisco)" userId="00bad94a-ed65-477b-9ed6-6697c99e7f32" providerId="ADAL" clId="{DF066393-F181-4EEF-817B-C90F650A2C21}" dt="2022-05-19T15:58:53.016" v="128" actId="6549"/>
        <pc:sldMkLst>
          <pc:docMk/>
          <pc:sldMk cId="3939860574" sldId="2142533790"/>
        </pc:sldMkLst>
        <pc:spChg chg="mod">
          <ac:chgData name="Erin Galbreath -X (egalbrea - DEL ORO CONSULTING INC at Cisco)" userId="00bad94a-ed65-477b-9ed6-6697c99e7f32" providerId="ADAL" clId="{DF066393-F181-4EEF-817B-C90F650A2C21}" dt="2022-05-19T15:58:53.016" v="128" actId="6549"/>
          <ac:spMkLst>
            <pc:docMk/>
            <pc:sldMk cId="3939860574" sldId="2142533790"/>
            <ac:spMk id="10" creationId="{B8C8CE1B-1E04-400B-95C4-9B2E686D2BA9}"/>
          </ac:spMkLst>
        </pc:spChg>
        <pc:spChg chg="add mod">
          <ac:chgData name="Erin Galbreath -X (egalbrea - DEL ORO CONSULTING INC at Cisco)" userId="00bad94a-ed65-477b-9ed6-6697c99e7f32" providerId="ADAL" clId="{DF066393-F181-4EEF-817B-C90F650A2C21}" dt="2022-05-19T15:58:47.804" v="127" actId="1076"/>
          <ac:spMkLst>
            <pc:docMk/>
            <pc:sldMk cId="3939860574" sldId="2142533790"/>
            <ac:spMk id="15" creationId="{AD74597E-A011-4C1F-8649-20C966541875}"/>
          </ac:spMkLst>
        </pc:spChg>
        <pc:picChg chg="del">
          <ac:chgData name="Erin Galbreath -X (egalbrea - DEL ORO CONSULTING INC at Cisco)" userId="00bad94a-ed65-477b-9ed6-6697c99e7f32" providerId="ADAL" clId="{DF066393-F181-4EEF-817B-C90F650A2C21}" dt="2022-05-19T15:58:32.599" v="123" actId="478"/>
          <ac:picMkLst>
            <pc:docMk/>
            <pc:sldMk cId="3939860574" sldId="2142533790"/>
            <ac:picMk id="14" creationId="{0505063A-AF2F-BA44-861A-9AC798A6F091}"/>
          </ac:picMkLst>
        </pc:picChg>
      </pc:sldChg>
      <pc:sldChg chg="addSp delSp modSp mod">
        <pc:chgData name="Erin Galbreath -X (egalbrea - DEL ORO CONSULTING INC at Cisco)" userId="00bad94a-ed65-477b-9ed6-6697c99e7f32" providerId="ADAL" clId="{DF066393-F181-4EEF-817B-C90F650A2C21}" dt="2022-05-19T15:59:40.984" v="138" actId="1076"/>
        <pc:sldMkLst>
          <pc:docMk/>
          <pc:sldMk cId="262867589" sldId="2142533793"/>
        </pc:sldMkLst>
        <pc:spChg chg="del">
          <ac:chgData name="Erin Galbreath -X (egalbrea - DEL ORO CONSULTING INC at Cisco)" userId="00bad94a-ed65-477b-9ed6-6697c99e7f32" providerId="ADAL" clId="{DF066393-F181-4EEF-817B-C90F650A2C21}" dt="2022-05-19T15:59:20.079" v="134" actId="478"/>
          <ac:spMkLst>
            <pc:docMk/>
            <pc:sldMk cId="262867589" sldId="2142533793"/>
            <ac:spMk id="10" creationId="{25F7199E-2531-1F4B-B8D0-290B8A5384BB}"/>
          </ac:spMkLst>
        </pc:spChg>
        <pc:spChg chg="mod">
          <ac:chgData name="Erin Galbreath -X (egalbrea - DEL ORO CONSULTING INC at Cisco)" userId="00bad94a-ed65-477b-9ed6-6697c99e7f32" providerId="ADAL" clId="{DF066393-F181-4EEF-817B-C90F650A2C21}" dt="2022-05-19T15:59:38.548" v="137" actId="1076"/>
          <ac:spMkLst>
            <pc:docMk/>
            <pc:sldMk cId="262867589" sldId="2142533793"/>
            <ac:spMk id="12" creationId="{16C640EA-8566-634E-92C7-3D168226D865}"/>
          </ac:spMkLst>
        </pc:spChg>
        <pc:spChg chg="add mod">
          <ac:chgData name="Erin Galbreath -X (egalbrea - DEL ORO CONSULTING INC at Cisco)" userId="00bad94a-ed65-477b-9ed6-6697c99e7f32" providerId="ADAL" clId="{DF066393-F181-4EEF-817B-C90F650A2C21}" dt="2022-05-19T15:59:23.431" v="135" actId="1076"/>
          <ac:spMkLst>
            <pc:docMk/>
            <pc:sldMk cId="262867589" sldId="2142533793"/>
            <ac:spMk id="14" creationId="{1622E711-BCE1-4B8C-BA4F-D10C08BF8A37}"/>
          </ac:spMkLst>
        </pc:spChg>
        <pc:spChg chg="add mod">
          <ac:chgData name="Erin Galbreath -X (egalbrea - DEL ORO CONSULTING INC at Cisco)" userId="00bad94a-ed65-477b-9ed6-6697c99e7f32" providerId="ADAL" clId="{DF066393-F181-4EEF-817B-C90F650A2C21}" dt="2022-05-19T15:59:40.984" v="138" actId="1076"/>
          <ac:spMkLst>
            <pc:docMk/>
            <pc:sldMk cId="262867589" sldId="2142533793"/>
            <ac:spMk id="15" creationId="{9ECF4737-D498-460E-A6BF-A922AAF961AB}"/>
          </ac:spMkLst>
        </pc:spChg>
        <pc:picChg chg="del mod">
          <ac:chgData name="Erin Galbreath -X (egalbrea - DEL ORO CONSULTING INC at Cisco)" userId="00bad94a-ed65-477b-9ed6-6697c99e7f32" providerId="ADAL" clId="{DF066393-F181-4EEF-817B-C90F650A2C21}" dt="2022-05-19T15:58:56.986" v="131" actId="478"/>
          <ac:picMkLst>
            <pc:docMk/>
            <pc:sldMk cId="262867589" sldId="2142533793"/>
            <ac:picMk id="13" creationId="{035F5886-5DDC-B442-A818-DFCA2EE29E3B}"/>
          </ac:picMkLst>
        </pc:picChg>
      </pc:sldChg>
      <pc:sldChg chg="del">
        <pc:chgData name="Erin Galbreath -X (egalbrea - DEL ORO CONSULTING INC at Cisco)" userId="00bad94a-ed65-477b-9ed6-6697c99e7f32" providerId="ADAL" clId="{DF066393-F181-4EEF-817B-C90F650A2C21}" dt="2022-05-19T16:30:19.728" v="513" actId="47"/>
        <pc:sldMkLst>
          <pc:docMk/>
          <pc:sldMk cId="3163765439" sldId="2142533796"/>
        </pc:sldMkLst>
      </pc:sldChg>
      <pc:sldChg chg="del">
        <pc:chgData name="Erin Galbreath -X (egalbrea - DEL ORO CONSULTING INC at Cisco)" userId="00bad94a-ed65-477b-9ed6-6697c99e7f32" providerId="ADAL" clId="{DF066393-F181-4EEF-817B-C90F650A2C21}" dt="2022-05-19T16:30:31.097" v="536" actId="47"/>
        <pc:sldMkLst>
          <pc:docMk/>
          <pc:sldMk cId="3372046179" sldId="2142533799"/>
        </pc:sldMkLst>
      </pc:sldChg>
      <pc:sldChg chg="modSp mod">
        <pc:chgData name="Erin Galbreath -X (egalbrea - DEL ORO CONSULTING INC at Cisco)" userId="00bad94a-ed65-477b-9ed6-6697c99e7f32" providerId="ADAL" clId="{DF066393-F181-4EEF-817B-C90F650A2C21}" dt="2022-05-19T15:58:27.871" v="122" actId="6549"/>
        <pc:sldMkLst>
          <pc:docMk/>
          <pc:sldMk cId="2152045933" sldId="2142533802"/>
        </pc:sldMkLst>
        <pc:spChg chg="mod">
          <ac:chgData name="Erin Galbreath -X (egalbrea - DEL ORO CONSULTING INC at Cisco)" userId="00bad94a-ed65-477b-9ed6-6697c99e7f32" providerId="ADAL" clId="{DF066393-F181-4EEF-817B-C90F650A2C21}" dt="2022-05-19T15:58:27.871" v="122" actId="6549"/>
          <ac:spMkLst>
            <pc:docMk/>
            <pc:sldMk cId="2152045933" sldId="2142533802"/>
            <ac:spMk id="986" creationId="{00000000-0000-0000-0000-000000000000}"/>
          </ac:spMkLst>
        </pc:spChg>
      </pc:sldChg>
      <pc:sldChg chg="del">
        <pc:chgData name="Erin Galbreath -X (egalbrea - DEL ORO CONSULTING INC at Cisco)" userId="00bad94a-ed65-477b-9ed6-6697c99e7f32" providerId="ADAL" clId="{DF066393-F181-4EEF-817B-C90F650A2C21}" dt="2022-05-19T16:35:08.260" v="582" actId="47"/>
        <pc:sldMkLst>
          <pc:docMk/>
          <pc:sldMk cId="3086240838" sldId="2142533803"/>
        </pc:sldMkLst>
      </pc:sldChg>
      <pc:sldChg chg="del">
        <pc:chgData name="Erin Galbreath -X (egalbrea - DEL ORO CONSULTING INC at Cisco)" userId="00bad94a-ed65-477b-9ed6-6697c99e7f32" providerId="ADAL" clId="{DF066393-F181-4EEF-817B-C90F650A2C21}" dt="2022-05-19T16:35:08.940" v="583" actId="47"/>
        <pc:sldMkLst>
          <pc:docMk/>
          <pc:sldMk cId="183360192" sldId="2142533804"/>
        </pc:sldMkLst>
      </pc:sldChg>
      <pc:sldChg chg="delSp modSp mod">
        <pc:chgData name="Erin Galbreath -X (egalbrea - DEL ORO CONSULTING INC at Cisco)" userId="00bad94a-ed65-477b-9ed6-6697c99e7f32" providerId="ADAL" clId="{DF066393-F181-4EEF-817B-C90F650A2C21}" dt="2022-05-19T16:43:24.589" v="863" actId="20577"/>
        <pc:sldMkLst>
          <pc:docMk/>
          <pc:sldMk cId="2535814144" sldId="2142533805"/>
        </pc:sldMkLst>
        <pc:spChg chg="mod">
          <ac:chgData name="Erin Galbreath -X (egalbrea - DEL ORO CONSULTING INC at Cisco)" userId="00bad94a-ed65-477b-9ed6-6697c99e7f32" providerId="ADAL" clId="{DF066393-F181-4EEF-817B-C90F650A2C21}" dt="2022-05-19T16:43:24.589" v="863" actId="20577"/>
          <ac:spMkLst>
            <pc:docMk/>
            <pc:sldMk cId="2535814144" sldId="2142533805"/>
            <ac:spMk id="2" creationId="{65FBD2A7-AFA4-D046-A48B-3781ADF14229}"/>
          </ac:spMkLst>
        </pc:spChg>
        <pc:spChg chg="del mod">
          <ac:chgData name="Erin Galbreath -X (egalbrea - DEL ORO CONSULTING INC at Cisco)" userId="00bad94a-ed65-477b-9ed6-6697c99e7f32" providerId="ADAL" clId="{DF066393-F181-4EEF-817B-C90F650A2C21}" dt="2022-05-19T16:38:24.194" v="672" actId="478"/>
          <ac:spMkLst>
            <pc:docMk/>
            <pc:sldMk cId="2535814144" sldId="2142533805"/>
            <ac:spMk id="3" creationId="{EA5E64D2-1E3B-BB4B-B43C-260E357ECA20}"/>
          </ac:spMkLst>
        </pc:spChg>
        <pc:spChg chg="mod">
          <ac:chgData name="Erin Galbreath -X (egalbrea - DEL ORO CONSULTING INC at Cisco)" userId="00bad94a-ed65-477b-9ed6-6697c99e7f32" providerId="ADAL" clId="{DF066393-F181-4EEF-817B-C90F650A2C21}" dt="2022-05-19T16:43:11.115" v="852" actId="20577"/>
          <ac:spMkLst>
            <pc:docMk/>
            <pc:sldMk cId="2535814144" sldId="2142533805"/>
            <ac:spMk id="4" creationId="{24A764B6-7E3B-1445-A583-D9E2D5DD0F5C}"/>
          </ac:spMkLst>
        </pc:spChg>
      </pc:sldChg>
      <pc:sldChg chg="add del">
        <pc:chgData name="Erin Galbreath -X (egalbrea - DEL ORO CONSULTING INC at Cisco)" userId="00bad94a-ed65-477b-9ed6-6697c99e7f32" providerId="ADAL" clId="{DF066393-F181-4EEF-817B-C90F650A2C21}" dt="2022-05-19T16:00:57.649" v="235" actId="47"/>
        <pc:sldMkLst>
          <pc:docMk/>
          <pc:sldMk cId="3241470305" sldId="2142533807"/>
        </pc:sldMkLst>
      </pc:sldChg>
      <pc:sldChg chg="add del">
        <pc:chgData name="Erin Galbreath -X (egalbrea - DEL ORO CONSULTING INC at Cisco)" userId="00bad94a-ed65-477b-9ed6-6697c99e7f32" providerId="ADAL" clId="{DF066393-F181-4EEF-817B-C90F650A2C21}" dt="2022-05-19T16:00:58.435" v="236" actId="47"/>
        <pc:sldMkLst>
          <pc:docMk/>
          <pc:sldMk cId="676198824" sldId="2142533808"/>
        </pc:sldMkLst>
      </pc:sldChg>
      <pc:sldChg chg="add del">
        <pc:chgData name="Erin Galbreath -X (egalbrea - DEL ORO CONSULTING INC at Cisco)" userId="00bad94a-ed65-477b-9ed6-6697c99e7f32" providerId="ADAL" clId="{DF066393-F181-4EEF-817B-C90F650A2C21}" dt="2022-05-19T16:01:05.164" v="238" actId="47"/>
        <pc:sldMkLst>
          <pc:docMk/>
          <pc:sldMk cId="683621592" sldId="2142533809"/>
        </pc:sldMkLst>
      </pc:sldChg>
      <pc:sldChg chg="add del">
        <pc:chgData name="Erin Galbreath -X (egalbrea - DEL ORO CONSULTING INC at Cisco)" userId="00bad94a-ed65-477b-9ed6-6697c99e7f32" providerId="ADAL" clId="{DF066393-F181-4EEF-817B-C90F650A2C21}" dt="2022-05-19T16:00:52.556" v="231" actId="47"/>
        <pc:sldMkLst>
          <pc:docMk/>
          <pc:sldMk cId="401890827" sldId="2142533810"/>
        </pc:sldMkLst>
      </pc:sldChg>
      <pc:sldChg chg="modSp add del mod">
        <pc:chgData name="Erin Galbreath -X (egalbrea - DEL ORO CONSULTING INC at Cisco)" userId="00bad94a-ed65-477b-9ed6-6697c99e7f32" providerId="ADAL" clId="{DF066393-F181-4EEF-817B-C90F650A2C21}" dt="2022-05-19T16:00:50.074" v="230" actId="20577"/>
        <pc:sldMkLst>
          <pc:docMk/>
          <pc:sldMk cId="4057071225" sldId="2142533811"/>
        </pc:sldMkLst>
        <pc:spChg chg="mod">
          <ac:chgData name="Erin Galbreath -X (egalbrea - DEL ORO CONSULTING INC at Cisco)" userId="00bad94a-ed65-477b-9ed6-6697c99e7f32" providerId="ADAL" clId="{DF066393-F181-4EEF-817B-C90F650A2C21}" dt="2022-05-19T16:00:50.074" v="230" actId="20577"/>
          <ac:spMkLst>
            <pc:docMk/>
            <pc:sldMk cId="4057071225" sldId="2142533811"/>
            <ac:spMk id="8" creationId="{348BF5DC-A23D-8A43-9E29-99552EA961C2}"/>
          </ac:spMkLst>
        </pc:spChg>
        <pc:spChg chg="mod">
          <ac:chgData name="Erin Galbreath -X (egalbrea - DEL ORO CONSULTING INC at Cisco)" userId="00bad94a-ed65-477b-9ed6-6697c99e7f32" providerId="ADAL" clId="{DF066393-F181-4EEF-817B-C90F650A2C21}" dt="2022-05-19T15:59:59.788" v="145" actId="6549"/>
          <ac:spMkLst>
            <pc:docMk/>
            <pc:sldMk cId="4057071225" sldId="2142533811"/>
            <ac:spMk id="986" creationId="{00000000-0000-0000-0000-000000000000}"/>
          </ac:spMkLst>
        </pc:spChg>
      </pc:sldChg>
      <pc:sldMasterChg chg="delSldLayout">
        <pc:chgData name="Erin Galbreath -X (egalbrea - DEL ORO CONSULTING INC at Cisco)" userId="00bad94a-ed65-477b-9ed6-6697c99e7f32" providerId="ADAL" clId="{DF066393-F181-4EEF-817B-C90F650A2C21}" dt="2022-05-19T16:28:21.217" v="315" actId="47"/>
        <pc:sldMasterMkLst>
          <pc:docMk/>
          <pc:sldMasterMk cId="3330165876" sldId="2147483660"/>
        </pc:sldMasterMkLst>
        <pc:sldLayoutChg chg="del">
          <pc:chgData name="Erin Galbreath -X (egalbrea - DEL ORO CONSULTING INC at Cisco)" userId="00bad94a-ed65-477b-9ed6-6697c99e7f32" providerId="ADAL" clId="{DF066393-F181-4EEF-817B-C90F650A2C21}" dt="2022-05-19T16:28:21.217" v="315" actId="47"/>
          <pc:sldLayoutMkLst>
            <pc:docMk/>
            <pc:sldMasterMk cId="3330165876" sldId="2147483660"/>
            <pc:sldLayoutMk cId="3763453636" sldId="214748369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B36EE-E37B-3449-9C32-2D3C70E119A4}" type="doc">
      <dgm:prSet loTypeId="urn:microsoft.com/office/officeart/2005/8/layout/pyramid1" loCatId="" qsTypeId="urn:microsoft.com/office/officeart/2005/8/quickstyle/simple1" qsCatId="simple" csTypeId="urn:microsoft.com/office/officeart/2005/8/colors/accent4_5" csCatId="accent4" phldr="1"/>
      <dgm:spPr/>
    </dgm:pt>
    <dgm:pt modelId="{ED62BAE0-52A6-6C44-AB27-06913C07BB6E}">
      <dgm:prSet phldrT="[Text]" custT="1"/>
      <dgm:spPr/>
      <dgm:t>
        <a:bodyPr anchor="b"/>
        <a:lstStyle/>
        <a:p>
          <a:r>
            <a:rPr lang="en-GB" sz="1000"/>
            <a:t>Self </a:t>
          </a:r>
          <a:br>
            <a:rPr lang="en-GB" sz="1000"/>
          </a:br>
          <a:r>
            <a:rPr lang="en-GB" sz="1000"/>
            <a:t>Actualization Needs</a:t>
          </a:r>
        </a:p>
      </dgm:t>
    </dgm:pt>
    <dgm:pt modelId="{6583E946-3949-A049-9F90-6F3DEAC1ECA9}" type="parTrans" cxnId="{FC94DFB2-BD7D-F943-9F0E-C29D67D0E5C2}">
      <dgm:prSet/>
      <dgm:spPr/>
      <dgm:t>
        <a:bodyPr/>
        <a:lstStyle/>
        <a:p>
          <a:endParaRPr lang="en-GB"/>
        </a:p>
      </dgm:t>
    </dgm:pt>
    <dgm:pt modelId="{A1814F28-F38F-4E43-9A1D-934D7E833BC1}" type="sibTrans" cxnId="{FC94DFB2-BD7D-F943-9F0E-C29D67D0E5C2}">
      <dgm:prSet/>
      <dgm:spPr/>
      <dgm:t>
        <a:bodyPr/>
        <a:lstStyle/>
        <a:p>
          <a:endParaRPr lang="en-GB"/>
        </a:p>
      </dgm:t>
    </dgm:pt>
    <dgm:pt modelId="{7A82210B-71B7-5D44-AE62-7A6690225620}">
      <dgm:prSet phldrT="[Text]" custT="1"/>
      <dgm:spPr/>
      <dgm:t>
        <a:bodyPr/>
        <a:lstStyle/>
        <a:p>
          <a:r>
            <a:rPr lang="en-GB" sz="900"/>
            <a:t>Esteem Needs</a:t>
          </a:r>
        </a:p>
      </dgm:t>
    </dgm:pt>
    <dgm:pt modelId="{6A8B38A5-B94E-BE4D-B3AC-2DEF52A031D9}" type="parTrans" cxnId="{541C3A5A-802A-E449-B6C6-F229CEF0B644}">
      <dgm:prSet/>
      <dgm:spPr/>
      <dgm:t>
        <a:bodyPr/>
        <a:lstStyle/>
        <a:p>
          <a:endParaRPr lang="en-GB"/>
        </a:p>
      </dgm:t>
    </dgm:pt>
    <dgm:pt modelId="{CF55EA6A-AB84-A94C-82AD-771ED5CA5814}" type="sibTrans" cxnId="{541C3A5A-802A-E449-B6C6-F229CEF0B644}">
      <dgm:prSet/>
      <dgm:spPr/>
      <dgm:t>
        <a:bodyPr/>
        <a:lstStyle/>
        <a:p>
          <a:endParaRPr lang="en-GB"/>
        </a:p>
      </dgm:t>
    </dgm:pt>
    <dgm:pt modelId="{5E3EFFDC-D9BD-D941-B658-36F445E58B70}">
      <dgm:prSet phldrT="[Text]" custT="1"/>
      <dgm:spPr/>
      <dgm:t>
        <a:bodyPr/>
        <a:lstStyle/>
        <a:p>
          <a:r>
            <a:rPr lang="en-GB" sz="1000"/>
            <a:t>Love/Belonging Needs</a:t>
          </a:r>
        </a:p>
      </dgm:t>
    </dgm:pt>
    <dgm:pt modelId="{22EE2CF8-24C6-B54F-ADB9-30DE0D1FE348}" type="parTrans" cxnId="{652A25A2-E3E7-964D-8D5E-972FEA552849}">
      <dgm:prSet/>
      <dgm:spPr/>
      <dgm:t>
        <a:bodyPr/>
        <a:lstStyle/>
        <a:p>
          <a:endParaRPr lang="en-GB"/>
        </a:p>
      </dgm:t>
    </dgm:pt>
    <dgm:pt modelId="{493D7B09-D76B-F948-B82E-C46ECD00A5C5}" type="sibTrans" cxnId="{652A25A2-E3E7-964D-8D5E-972FEA552849}">
      <dgm:prSet/>
      <dgm:spPr/>
      <dgm:t>
        <a:bodyPr/>
        <a:lstStyle/>
        <a:p>
          <a:endParaRPr lang="en-GB"/>
        </a:p>
      </dgm:t>
    </dgm:pt>
    <dgm:pt modelId="{AFBBCB8C-8FB7-9142-ACEB-7AE20D44A037}">
      <dgm:prSet phldrT="[Text]" custT="1"/>
      <dgm:spPr/>
      <dgm:t>
        <a:bodyPr/>
        <a:lstStyle/>
        <a:p>
          <a:r>
            <a:rPr lang="en-GB" sz="1000"/>
            <a:t>Physiological Needs</a:t>
          </a:r>
        </a:p>
      </dgm:t>
    </dgm:pt>
    <dgm:pt modelId="{D4AEFABD-BD6C-8542-BCCC-65745072AFF3}" type="parTrans" cxnId="{9F539805-F532-EF41-9117-E66F77E0D606}">
      <dgm:prSet/>
      <dgm:spPr/>
      <dgm:t>
        <a:bodyPr/>
        <a:lstStyle/>
        <a:p>
          <a:endParaRPr lang="en-GB"/>
        </a:p>
      </dgm:t>
    </dgm:pt>
    <dgm:pt modelId="{BB9937F6-D0D2-8C41-BD23-7277A62118B6}" type="sibTrans" cxnId="{9F539805-F532-EF41-9117-E66F77E0D606}">
      <dgm:prSet/>
      <dgm:spPr/>
      <dgm:t>
        <a:bodyPr/>
        <a:lstStyle/>
        <a:p>
          <a:endParaRPr lang="en-GB"/>
        </a:p>
      </dgm:t>
    </dgm:pt>
    <dgm:pt modelId="{8DCD18EF-B36A-2F4C-BEB2-CA3AABAB8989}">
      <dgm:prSet phldrT="[Text]" custT="1"/>
      <dgm:spPr/>
      <dgm:t>
        <a:bodyPr/>
        <a:lstStyle/>
        <a:p>
          <a:r>
            <a:rPr lang="en-GB" sz="1000"/>
            <a:t>Safety Needs</a:t>
          </a:r>
        </a:p>
      </dgm:t>
    </dgm:pt>
    <dgm:pt modelId="{3D92BE16-B8C8-274F-B7F1-44A59306AAF8}" type="parTrans" cxnId="{F1BA51B4-BB26-C04A-BBD6-6F4CDEF84A1C}">
      <dgm:prSet/>
      <dgm:spPr/>
      <dgm:t>
        <a:bodyPr/>
        <a:lstStyle/>
        <a:p>
          <a:endParaRPr lang="en-GB"/>
        </a:p>
      </dgm:t>
    </dgm:pt>
    <dgm:pt modelId="{1D9E2235-6AFB-3A4E-BD8C-1A1F206F1A0E}" type="sibTrans" cxnId="{F1BA51B4-BB26-C04A-BBD6-6F4CDEF84A1C}">
      <dgm:prSet/>
      <dgm:spPr/>
      <dgm:t>
        <a:bodyPr/>
        <a:lstStyle/>
        <a:p>
          <a:endParaRPr lang="en-GB"/>
        </a:p>
      </dgm:t>
    </dgm:pt>
    <dgm:pt modelId="{6A6F8538-009D-2147-973C-ADECEFA92093}" type="pres">
      <dgm:prSet presAssocID="{010B36EE-E37B-3449-9C32-2D3C70E119A4}" presName="Name0" presStyleCnt="0">
        <dgm:presLayoutVars>
          <dgm:dir/>
          <dgm:animLvl val="lvl"/>
          <dgm:resizeHandles val="exact"/>
        </dgm:presLayoutVars>
      </dgm:prSet>
      <dgm:spPr/>
    </dgm:pt>
    <dgm:pt modelId="{D3CF497D-BCBF-8E44-B464-1810F49005A9}" type="pres">
      <dgm:prSet presAssocID="{ED62BAE0-52A6-6C44-AB27-06913C07BB6E}" presName="Name8" presStyleCnt="0"/>
      <dgm:spPr/>
    </dgm:pt>
    <dgm:pt modelId="{81213056-6448-0A4A-A8A3-D70B973ADD7D}" type="pres">
      <dgm:prSet presAssocID="{ED62BAE0-52A6-6C44-AB27-06913C07BB6E}" presName="level" presStyleLbl="node1" presStyleIdx="0" presStyleCnt="5" custLinFactNeighborY="-758">
        <dgm:presLayoutVars>
          <dgm:chMax val="1"/>
          <dgm:bulletEnabled val="1"/>
        </dgm:presLayoutVars>
      </dgm:prSet>
      <dgm:spPr/>
    </dgm:pt>
    <dgm:pt modelId="{2C990F4F-0CD1-934B-B0BE-6442DD5ED2B4}" type="pres">
      <dgm:prSet presAssocID="{ED62BAE0-52A6-6C44-AB27-06913C07BB6E}" presName="levelTx" presStyleLbl="revTx" presStyleIdx="0" presStyleCnt="0">
        <dgm:presLayoutVars>
          <dgm:chMax val="1"/>
          <dgm:bulletEnabled val="1"/>
        </dgm:presLayoutVars>
      </dgm:prSet>
      <dgm:spPr/>
    </dgm:pt>
    <dgm:pt modelId="{93B201D4-E610-0D45-A78A-F96F1D01628F}" type="pres">
      <dgm:prSet presAssocID="{7A82210B-71B7-5D44-AE62-7A6690225620}" presName="Name8" presStyleCnt="0"/>
      <dgm:spPr/>
    </dgm:pt>
    <dgm:pt modelId="{93FC37D3-37EA-634C-9518-3864F6C9CD28}" type="pres">
      <dgm:prSet presAssocID="{7A82210B-71B7-5D44-AE62-7A6690225620}" presName="level" presStyleLbl="node1" presStyleIdx="1" presStyleCnt="5">
        <dgm:presLayoutVars>
          <dgm:chMax val="1"/>
          <dgm:bulletEnabled val="1"/>
        </dgm:presLayoutVars>
      </dgm:prSet>
      <dgm:spPr/>
    </dgm:pt>
    <dgm:pt modelId="{0494FDD5-3DBF-964E-ABF6-358C35928335}" type="pres">
      <dgm:prSet presAssocID="{7A82210B-71B7-5D44-AE62-7A6690225620}" presName="levelTx" presStyleLbl="revTx" presStyleIdx="0" presStyleCnt="0">
        <dgm:presLayoutVars>
          <dgm:chMax val="1"/>
          <dgm:bulletEnabled val="1"/>
        </dgm:presLayoutVars>
      </dgm:prSet>
      <dgm:spPr/>
    </dgm:pt>
    <dgm:pt modelId="{247473BC-6D1C-DF4F-8031-EB8BA4952FB7}" type="pres">
      <dgm:prSet presAssocID="{5E3EFFDC-D9BD-D941-B658-36F445E58B70}" presName="Name8" presStyleCnt="0"/>
      <dgm:spPr/>
    </dgm:pt>
    <dgm:pt modelId="{6B9686CD-6059-8742-A928-CE95E2C062F8}" type="pres">
      <dgm:prSet presAssocID="{5E3EFFDC-D9BD-D941-B658-36F445E58B70}" presName="level" presStyleLbl="node1" presStyleIdx="2" presStyleCnt="5">
        <dgm:presLayoutVars>
          <dgm:chMax val="1"/>
          <dgm:bulletEnabled val="1"/>
        </dgm:presLayoutVars>
      </dgm:prSet>
      <dgm:spPr/>
    </dgm:pt>
    <dgm:pt modelId="{DAAAC127-9A0F-CD4D-AA93-26F95FC2882D}" type="pres">
      <dgm:prSet presAssocID="{5E3EFFDC-D9BD-D941-B658-36F445E58B70}" presName="levelTx" presStyleLbl="revTx" presStyleIdx="0" presStyleCnt="0">
        <dgm:presLayoutVars>
          <dgm:chMax val="1"/>
          <dgm:bulletEnabled val="1"/>
        </dgm:presLayoutVars>
      </dgm:prSet>
      <dgm:spPr/>
    </dgm:pt>
    <dgm:pt modelId="{97DDC775-B39A-304E-A4FC-BABF6B57FA49}" type="pres">
      <dgm:prSet presAssocID="{8DCD18EF-B36A-2F4C-BEB2-CA3AABAB8989}" presName="Name8" presStyleCnt="0"/>
      <dgm:spPr/>
    </dgm:pt>
    <dgm:pt modelId="{530742CC-7A5D-C942-98E7-9B699CD900F9}" type="pres">
      <dgm:prSet presAssocID="{8DCD18EF-B36A-2F4C-BEB2-CA3AABAB8989}" presName="level" presStyleLbl="node1" presStyleIdx="3" presStyleCnt="5">
        <dgm:presLayoutVars>
          <dgm:chMax val="1"/>
          <dgm:bulletEnabled val="1"/>
        </dgm:presLayoutVars>
      </dgm:prSet>
      <dgm:spPr/>
    </dgm:pt>
    <dgm:pt modelId="{74BE77B8-1823-7D4D-A6C2-213B1C63CBA0}" type="pres">
      <dgm:prSet presAssocID="{8DCD18EF-B36A-2F4C-BEB2-CA3AABAB8989}" presName="levelTx" presStyleLbl="revTx" presStyleIdx="0" presStyleCnt="0">
        <dgm:presLayoutVars>
          <dgm:chMax val="1"/>
          <dgm:bulletEnabled val="1"/>
        </dgm:presLayoutVars>
      </dgm:prSet>
      <dgm:spPr/>
    </dgm:pt>
    <dgm:pt modelId="{DB94987F-A87C-1E47-BBBB-00750DAB4E9C}" type="pres">
      <dgm:prSet presAssocID="{AFBBCB8C-8FB7-9142-ACEB-7AE20D44A037}" presName="Name8" presStyleCnt="0"/>
      <dgm:spPr/>
    </dgm:pt>
    <dgm:pt modelId="{DE45ECAC-3D74-1D44-B0FF-15B5A1906621}" type="pres">
      <dgm:prSet presAssocID="{AFBBCB8C-8FB7-9142-ACEB-7AE20D44A037}" presName="level" presStyleLbl="node1" presStyleIdx="4" presStyleCnt="5">
        <dgm:presLayoutVars>
          <dgm:chMax val="1"/>
          <dgm:bulletEnabled val="1"/>
        </dgm:presLayoutVars>
      </dgm:prSet>
      <dgm:spPr/>
    </dgm:pt>
    <dgm:pt modelId="{1AD69B22-95C5-C049-A76A-13B17F19145B}" type="pres">
      <dgm:prSet presAssocID="{AFBBCB8C-8FB7-9142-ACEB-7AE20D44A037}" presName="levelTx" presStyleLbl="revTx" presStyleIdx="0" presStyleCnt="0">
        <dgm:presLayoutVars>
          <dgm:chMax val="1"/>
          <dgm:bulletEnabled val="1"/>
        </dgm:presLayoutVars>
      </dgm:prSet>
      <dgm:spPr/>
    </dgm:pt>
  </dgm:ptLst>
  <dgm:cxnLst>
    <dgm:cxn modelId="{9F539805-F532-EF41-9117-E66F77E0D606}" srcId="{010B36EE-E37B-3449-9C32-2D3C70E119A4}" destId="{AFBBCB8C-8FB7-9142-ACEB-7AE20D44A037}" srcOrd="4" destOrd="0" parTransId="{D4AEFABD-BD6C-8542-BCCC-65745072AFF3}" sibTransId="{BB9937F6-D0D2-8C41-BD23-7277A62118B6}"/>
    <dgm:cxn modelId="{E6CD3410-599C-904E-B009-073B88EA43DF}" type="presOf" srcId="{8DCD18EF-B36A-2F4C-BEB2-CA3AABAB8989}" destId="{74BE77B8-1823-7D4D-A6C2-213B1C63CBA0}" srcOrd="1" destOrd="0" presId="urn:microsoft.com/office/officeart/2005/8/layout/pyramid1"/>
    <dgm:cxn modelId="{6076FB25-492E-2844-B055-416409968E1E}" type="presOf" srcId="{8DCD18EF-B36A-2F4C-BEB2-CA3AABAB8989}" destId="{530742CC-7A5D-C942-98E7-9B699CD900F9}" srcOrd="0" destOrd="0" presId="urn:microsoft.com/office/officeart/2005/8/layout/pyramid1"/>
    <dgm:cxn modelId="{6C995A32-927A-8A43-B330-0B1FBCBF8C6D}" type="presOf" srcId="{010B36EE-E37B-3449-9C32-2D3C70E119A4}" destId="{6A6F8538-009D-2147-973C-ADECEFA92093}" srcOrd="0" destOrd="0" presId="urn:microsoft.com/office/officeart/2005/8/layout/pyramid1"/>
    <dgm:cxn modelId="{124F2166-907F-D041-90DC-680C076A5AD2}" type="presOf" srcId="{AFBBCB8C-8FB7-9142-ACEB-7AE20D44A037}" destId="{1AD69B22-95C5-C049-A76A-13B17F19145B}" srcOrd="1" destOrd="0" presId="urn:microsoft.com/office/officeart/2005/8/layout/pyramid1"/>
    <dgm:cxn modelId="{BFC1AE58-4804-424B-8101-0D60B4F1A729}" type="presOf" srcId="{7A82210B-71B7-5D44-AE62-7A6690225620}" destId="{0494FDD5-3DBF-964E-ABF6-358C35928335}" srcOrd="1" destOrd="0" presId="urn:microsoft.com/office/officeart/2005/8/layout/pyramid1"/>
    <dgm:cxn modelId="{541C3A5A-802A-E449-B6C6-F229CEF0B644}" srcId="{010B36EE-E37B-3449-9C32-2D3C70E119A4}" destId="{7A82210B-71B7-5D44-AE62-7A6690225620}" srcOrd="1" destOrd="0" parTransId="{6A8B38A5-B94E-BE4D-B3AC-2DEF52A031D9}" sibTransId="{CF55EA6A-AB84-A94C-82AD-771ED5CA5814}"/>
    <dgm:cxn modelId="{652A25A2-E3E7-964D-8D5E-972FEA552849}" srcId="{010B36EE-E37B-3449-9C32-2D3C70E119A4}" destId="{5E3EFFDC-D9BD-D941-B658-36F445E58B70}" srcOrd="2" destOrd="0" parTransId="{22EE2CF8-24C6-B54F-ADB9-30DE0D1FE348}" sibTransId="{493D7B09-D76B-F948-B82E-C46ECD00A5C5}"/>
    <dgm:cxn modelId="{071D13A9-6025-E24C-A548-AB0129E954F5}" type="presOf" srcId="{ED62BAE0-52A6-6C44-AB27-06913C07BB6E}" destId="{81213056-6448-0A4A-A8A3-D70B973ADD7D}" srcOrd="0" destOrd="0" presId="urn:microsoft.com/office/officeart/2005/8/layout/pyramid1"/>
    <dgm:cxn modelId="{B8B01AB1-1F04-9D4C-85F5-DEDE473E9ED7}" type="presOf" srcId="{ED62BAE0-52A6-6C44-AB27-06913C07BB6E}" destId="{2C990F4F-0CD1-934B-B0BE-6442DD5ED2B4}" srcOrd="1" destOrd="0" presId="urn:microsoft.com/office/officeart/2005/8/layout/pyramid1"/>
    <dgm:cxn modelId="{FC94DFB2-BD7D-F943-9F0E-C29D67D0E5C2}" srcId="{010B36EE-E37B-3449-9C32-2D3C70E119A4}" destId="{ED62BAE0-52A6-6C44-AB27-06913C07BB6E}" srcOrd="0" destOrd="0" parTransId="{6583E946-3949-A049-9F90-6F3DEAC1ECA9}" sibTransId="{A1814F28-F38F-4E43-9A1D-934D7E833BC1}"/>
    <dgm:cxn modelId="{F1BA51B4-BB26-C04A-BBD6-6F4CDEF84A1C}" srcId="{010B36EE-E37B-3449-9C32-2D3C70E119A4}" destId="{8DCD18EF-B36A-2F4C-BEB2-CA3AABAB8989}" srcOrd="3" destOrd="0" parTransId="{3D92BE16-B8C8-274F-B7F1-44A59306AAF8}" sibTransId="{1D9E2235-6AFB-3A4E-BD8C-1A1F206F1A0E}"/>
    <dgm:cxn modelId="{E511A0BB-98CA-0F44-813E-C60CC475A3D5}" type="presOf" srcId="{5E3EFFDC-D9BD-D941-B658-36F445E58B70}" destId="{6B9686CD-6059-8742-A928-CE95E2C062F8}" srcOrd="0" destOrd="0" presId="urn:microsoft.com/office/officeart/2005/8/layout/pyramid1"/>
    <dgm:cxn modelId="{D183C4BF-4DD2-B145-A07B-1806CF991BAD}" type="presOf" srcId="{7A82210B-71B7-5D44-AE62-7A6690225620}" destId="{93FC37D3-37EA-634C-9518-3864F6C9CD28}" srcOrd="0" destOrd="0" presId="urn:microsoft.com/office/officeart/2005/8/layout/pyramid1"/>
    <dgm:cxn modelId="{4F8AA1C9-EA33-E04B-AC2F-535408D1AC68}" type="presOf" srcId="{5E3EFFDC-D9BD-D941-B658-36F445E58B70}" destId="{DAAAC127-9A0F-CD4D-AA93-26F95FC2882D}" srcOrd="1" destOrd="0" presId="urn:microsoft.com/office/officeart/2005/8/layout/pyramid1"/>
    <dgm:cxn modelId="{C7EC43EA-FE25-F84D-A39C-DBC1A9960249}" type="presOf" srcId="{AFBBCB8C-8FB7-9142-ACEB-7AE20D44A037}" destId="{DE45ECAC-3D74-1D44-B0FF-15B5A1906621}" srcOrd="0" destOrd="0" presId="urn:microsoft.com/office/officeart/2005/8/layout/pyramid1"/>
    <dgm:cxn modelId="{A24E78C7-8369-1449-99EE-336708A6DB97}" type="presParOf" srcId="{6A6F8538-009D-2147-973C-ADECEFA92093}" destId="{D3CF497D-BCBF-8E44-B464-1810F49005A9}" srcOrd="0" destOrd="0" presId="urn:microsoft.com/office/officeart/2005/8/layout/pyramid1"/>
    <dgm:cxn modelId="{B999B414-D546-A14B-90AE-8F1B9C30CD90}" type="presParOf" srcId="{D3CF497D-BCBF-8E44-B464-1810F49005A9}" destId="{81213056-6448-0A4A-A8A3-D70B973ADD7D}" srcOrd="0" destOrd="0" presId="urn:microsoft.com/office/officeart/2005/8/layout/pyramid1"/>
    <dgm:cxn modelId="{36FB2305-86F9-DA4C-87CC-E3780DC00037}" type="presParOf" srcId="{D3CF497D-BCBF-8E44-B464-1810F49005A9}" destId="{2C990F4F-0CD1-934B-B0BE-6442DD5ED2B4}" srcOrd="1" destOrd="0" presId="urn:microsoft.com/office/officeart/2005/8/layout/pyramid1"/>
    <dgm:cxn modelId="{8D52E227-E1DF-0440-B55A-507DE56E9108}" type="presParOf" srcId="{6A6F8538-009D-2147-973C-ADECEFA92093}" destId="{93B201D4-E610-0D45-A78A-F96F1D01628F}" srcOrd="1" destOrd="0" presId="urn:microsoft.com/office/officeart/2005/8/layout/pyramid1"/>
    <dgm:cxn modelId="{FFE78D97-BD1D-044D-A302-F5D20CC68621}" type="presParOf" srcId="{93B201D4-E610-0D45-A78A-F96F1D01628F}" destId="{93FC37D3-37EA-634C-9518-3864F6C9CD28}" srcOrd="0" destOrd="0" presId="urn:microsoft.com/office/officeart/2005/8/layout/pyramid1"/>
    <dgm:cxn modelId="{A622FBD4-E18D-F24E-9D68-3E3828BCC6E7}" type="presParOf" srcId="{93B201D4-E610-0D45-A78A-F96F1D01628F}" destId="{0494FDD5-3DBF-964E-ABF6-358C35928335}" srcOrd="1" destOrd="0" presId="urn:microsoft.com/office/officeart/2005/8/layout/pyramid1"/>
    <dgm:cxn modelId="{F216E52F-2E3D-604C-A162-D24882F4FB9A}" type="presParOf" srcId="{6A6F8538-009D-2147-973C-ADECEFA92093}" destId="{247473BC-6D1C-DF4F-8031-EB8BA4952FB7}" srcOrd="2" destOrd="0" presId="urn:microsoft.com/office/officeart/2005/8/layout/pyramid1"/>
    <dgm:cxn modelId="{DB7FAE32-1345-BA42-898C-0043486DF92F}" type="presParOf" srcId="{247473BC-6D1C-DF4F-8031-EB8BA4952FB7}" destId="{6B9686CD-6059-8742-A928-CE95E2C062F8}" srcOrd="0" destOrd="0" presId="urn:microsoft.com/office/officeart/2005/8/layout/pyramid1"/>
    <dgm:cxn modelId="{5177F48F-069D-504C-A6D6-0D4A46F8C5D4}" type="presParOf" srcId="{247473BC-6D1C-DF4F-8031-EB8BA4952FB7}" destId="{DAAAC127-9A0F-CD4D-AA93-26F95FC2882D}" srcOrd="1" destOrd="0" presId="urn:microsoft.com/office/officeart/2005/8/layout/pyramid1"/>
    <dgm:cxn modelId="{71D60CFB-123D-5C45-8627-960941F23413}" type="presParOf" srcId="{6A6F8538-009D-2147-973C-ADECEFA92093}" destId="{97DDC775-B39A-304E-A4FC-BABF6B57FA49}" srcOrd="3" destOrd="0" presId="urn:microsoft.com/office/officeart/2005/8/layout/pyramid1"/>
    <dgm:cxn modelId="{566866E7-F79B-3042-859E-F1132D2511B2}" type="presParOf" srcId="{97DDC775-B39A-304E-A4FC-BABF6B57FA49}" destId="{530742CC-7A5D-C942-98E7-9B699CD900F9}" srcOrd="0" destOrd="0" presId="urn:microsoft.com/office/officeart/2005/8/layout/pyramid1"/>
    <dgm:cxn modelId="{8E5A7A74-3826-C145-B400-697DFAF3EF4D}" type="presParOf" srcId="{97DDC775-B39A-304E-A4FC-BABF6B57FA49}" destId="{74BE77B8-1823-7D4D-A6C2-213B1C63CBA0}" srcOrd="1" destOrd="0" presId="urn:microsoft.com/office/officeart/2005/8/layout/pyramid1"/>
    <dgm:cxn modelId="{737FF653-1276-7C4C-A442-85BF29ABB27D}" type="presParOf" srcId="{6A6F8538-009D-2147-973C-ADECEFA92093}" destId="{DB94987F-A87C-1E47-BBBB-00750DAB4E9C}" srcOrd="4" destOrd="0" presId="urn:microsoft.com/office/officeart/2005/8/layout/pyramid1"/>
    <dgm:cxn modelId="{51785CEE-7A07-F14D-B5B7-33BE5D025565}" type="presParOf" srcId="{DB94987F-A87C-1E47-BBBB-00750DAB4E9C}" destId="{DE45ECAC-3D74-1D44-B0FF-15B5A1906621}" srcOrd="0" destOrd="0" presId="urn:microsoft.com/office/officeart/2005/8/layout/pyramid1"/>
    <dgm:cxn modelId="{B2804851-65E2-FD47-A299-8A93B4D4608C}" type="presParOf" srcId="{DB94987F-A87C-1E47-BBBB-00750DAB4E9C}" destId="{1AD69B22-95C5-C049-A76A-13B17F19145B}" srcOrd="1" destOrd="0" presId="urn:microsoft.com/office/officeart/2005/8/layout/pyramid1"/>
  </dgm:cxnLst>
  <dgm:bg>
    <a:noFill/>
  </dgm:bg>
  <dgm:whole>
    <a:ln>
      <a:solidFill>
        <a:schemeClr val="tx2">
          <a:lumMod val="60000"/>
          <a:lumOff val="40000"/>
        </a:schemeClr>
      </a:solid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13056-6448-0A4A-A8A3-D70B973ADD7D}">
      <dsp:nvSpPr>
        <dsp:cNvPr id="0" name=""/>
        <dsp:cNvSpPr/>
      </dsp:nvSpPr>
      <dsp:spPr>
        <a:xfrm>
          <a:off x="2008936" y="0"/>
          <a:ext cx="1004468" cy="804377"/>
        </a:xfrm>
        <a:prstGeom prst="trapezoid">
          <a:avLst>
            <a:gd name="adj" fmla="val 62438"/>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b" anchorCtr="0">
          <a:noAutofit/>
        </a:bodyPr>
        <a:lstStyle/>
        <a:p>
          <a:pPr marL="0" lvl="0" indent="0" algn="ctr" defTabSz="444500">
            <a:lnSpc>
              <a:spcPct val="90000"/>
            </a:lnSpc>
            <a:spcBef>
              <a:spcPct val="0"/>
            </a:spcBef>
            <a:spcAft>
              <a:spcPct val="35000"/>
            </a:spcAft>
            <a:buNone/>
          </a:pPr>
          <a:r>
            <a:rPr lang="en-GB" sz="1000" kern="1200"/>
            <a:t>Self </a:t>
          </a:r>
          <a:br>
            <a:rPr lang="en-GB" sz="1000" kern="1200"/>
          </a:br>
          <a:r>
            <a:rPr lang="en-GB" sz="1000" kern="1200"/>
            <a:t>Actualization Needs</a:t>
          </a:r>
        </a:p>
      </dsp:txBody>
      <dsp:txXfrm>
        <a:off x="2008936" y="0"/>
        <a:ext cx="1004468" cy="804377"/>
      </dsp:txXfrm>
    </dsp:sp>
    <dsp:sp modelId="{93FC37D3-37EA-634C-9518-3864F6C9CD28}">
      <dsp:nvSpPr>
        <dsp:cNvPr id="0" name=""/>
        <dsp:cNvSpPr/>
      </dsp:nvSpPr>
      <dsp:spPr>
        <a:xfrm>
          <a:off x="1506702" y="804377"/>
          <a:ext cx="2008936" cy="804377"/>
        </a:xfrm>
        <a:prstGeom prst="trapezoid">
          <a:avLst>
            <a:gd name="adj" fmla="val 62438"/>
          </a:avLst>
        </a:prstGeom>
        <a:solidFill>
          <a:schemeClr val="accent4">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Esteem Needs</a:t>
          </a:r>
        </a:p>
      </dsp:txBody>
      <dsp:txXfrm>
        <a:off x="1858265" y="804377"/>
        <a:ext cx="1305808" cy="804377"/>
      </dsp:txXfrm>
    </dsp:sp>
    <dsp:sp modelId="{6B9686CD-6059-8742-A928-CE95E2C062F8}">
      <dsp:nvSpPr>
        <dsp:cNvPr id="0" name=""/>
        <dsp:cNvSpPr/>
      </dsp:nvSpPr>
      <dsp:spPr>
        <a:xfrm>
          <a:off x="1004468" y="1608754"/>
          <a:ext cx="3013403" cy="804377"/>
        </a:xfrm>
        <a:prstGeom prst="trapezoid">
          <a:avLst>
            <a:gd name="adj" fmla="val 62438"/>
          </a:avLst>
        </a:prstGeom>
        <a:solidFill>
          <a:schemeClr val="accent4">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Love/Belonging Needs</a:t>
          </a:r>
        </a:p>
      </dsp:txBody>
      <dsp:txXfrm>
        <a:off x="1531813" y="1608754"/>
        <a:ext cx="1958712" cy="804377"/>
      </dsp:txXfrm>
    </dsp:sp>
    <dsp:sp modelId="{530742CC-7A5D-C942-98E7-9B699CD900F9}">
      <dsp:nvSpPr>
        <dsp:cNvPr id="0" name=""/>
        <dsp:cNvSpPr/>
      </dsp:nvSpPr>
      <dsp:spPr>
        <a:xfrm>
          <a:off x="502234" y="2413132"/>
          <a:ext cx="4017872" cy="804377"/>
        </a:xfrm>
        <a:prstGeom prst="trapezoid">
          <a:avLst>
            <a:gd name="adj" fmla="val 62438"/>
          </a:avLst>
        </a:prstGeom>
        <a:solidFill>
          <a:schemeClr val="accent4">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Safety Needs</a:t>
          </a:r>
        </a:p>
      </dsp:txBody>
      <dsp:txXfrm>
        <a:off x="1205361" y="2413132"/>
        <a:ext cx="2611616" cy="804377"/>
      </dsp:txXfrm>
    </dsp:sp>
    <dsp:sp modelId="{DE45ECAC-3D74-1D44-B0FF-15B5A1906621}">
      <dsp:nvSpPr>
        <dsp:cNvPr id="0" name=""/>
        <dsp:cNvSpPr/>
      </dsp:nvSpPr>
      <dsp:spPr>
        <a:xfrm>
          <a:off x="0" y="3217509"/>
          <a:ext cx="5022340" cy="804377"/>
        </a:xfrm>
        <a:prstGeom prst="trapezoid">
          <a:avLst>
            <a:gd name="adj" fmla="val 62438"/>
          </a:avLst>
        </a:prstGeom>
        <a:solidFill>
          <a:schemeClr val="accent4">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Physiological Needs</a:t>
          </a:r>
        </a:p>
      </dsp:txBody>
      <dsp:txXfrm>
        <a:off x="878909" y="3217509"/>
        <a:ext cx="3264521" cy="8043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D1BC5-BD6A-0D40-A838-CD8EF046EB43}" type="datetimeFigureOut">
              <a:rPr lang="en-US" smtClean="0"/>
              <a:t>6/1/2022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AC1AF-BD18-1B47-B5E8-96A8A07D5237}" type="slidenum">
              <a:rPr lang="en-US" smtClean="0"/>
              <a:t>‹#›</a:t>
            </a:fld>
            <a:endParaRPr lang="en-US"/>
          </a:p>
        </p:txBody>
      </p:sp>
    </p:spTree>
    <p:extLst>
      <p:ext uri="{BB962C8B-B14F-4D97-AF65-F5344CB8AC3E}">
        <p14:creationId xmlns:p14="http://schemas.microsoft.com/office/powerpoint/2010/main" val="29094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Good Morning and Happy Spring!  Welcome Back to the 3rd session of our Full Stack Wellness and Inclusion Series, again we're so happy that you've joined us today.  Before we get started, we'd like to hear from you on our opening question.  I'll hand it over to Jeff and Joanna.</a:t>
            </a:r>
            <a:endParaRPr lang="en-US"/>
          </a:p>
          <a:p>
            <a:endParaRPr lang="en-US"/>
          </a:p>
          <a:p>
            <a:endParaRPr lang="en-GB">
              <a:ea typeface="Calibri"/>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89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mn-lt"/>
              </a:rPr>
              <a:t>- Trust and safety</a:t>
            </a:r>
          </a:p>
          <a:p>
            <a:pPr algn="l"/>
            <a:r>
              <a:rPr lang="en-US">
                <a:latin typeface="+mn-lt"/>
              </a:rPr>
              <a:t>- Respect</a:t>
            </a:r>
          </a:p>
          <a:p>
            <a:r>
              <a:rPr lang="en-US"/>
              <a:t>- Recognition</a:t>
            </a:r>
          </a:p>
        </p:txBody>
      </p:sp>
      <p:sp>
        <p:nvSpPr>
          <p:cNvPr id="4" name="Slide Number Placeholder 3"/>
          <p:cNvSpPr>
            <a:spLocks noGrp="1"/>
          </p:cNvSpPr>
          <p:nvPr>
            <p:ph type="sldNum" sz="quarter" idx="5"/>
          </p:nvPr>
        </p:nvSpPr>
        <p:spPr/>
        <p:txBody>
          <a:bodyPr/>
          <a:lstStyle/>
          <a:p>
            <a:fld id="{1DBAC1AF-BD18-1B47-B5E8-96A8A07D5237}" type="slidenum">
              <a:rPr lang="en-US" smtClean="0"/>
              <a:t>12</a:t>
            </a:fld>
            <a:endParaRPr lang="en-US"/>
          </a:p>
        </p:txBody>
      </p:sp>
    </p:spTree>
    <p:extLst>
      <p:ext uri="{BB962C8B-B14F-4D97-AF65-F5344CB8AC3E}">
        <p14:creationId xmlns:p14="http://schemas.microsoft.com/office/powerpoint/2010/main" val="6953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Graph from </a:t>
            </a:r>
            <a:r>
              <a:rPr lang="en-US" b="0" i="0">
                <a:solidFill>
                  <a:srgbClr val="3D3B49"/>
                </a:solidFill>
                <a:effectLst/>
                <a:latin typeface="Guardian Sans Text"/>
              </a:rPr>
              <a:t>Inclusive Conversations by Mary-Frances Winters</a:t>
            </a:r>
            <a:endParaRPr lang="en-US">
              <a:latin typeface="+mn-lt"/>
            </a:endParaRPr>
          </a:p>
          <a:p>
            <a:pPr algn="l"/>
            <a:endParaRPr lang="en-US">
              <a:latin typeface="+mn-lt"/>
            </a:endParaRPr>
          </a:p>
          <a:p>
            <a:pPr algn="l"/>
            <a:r>
              <a:rPr lang="en-US">
                <a:latin typeface="+mn-lt"/>
              </a:rPr>
              <a:t>To build belonging, you must recognize the individual. </a:t>
            </a:r>
          </a:p>
          <a:p>
            <a:pPr algn="l"/>
            <a:r>
              <a:rPr lang="en-US">
                <a:latin typeface="+mn-lt"/>
              </a:rPr>
              <a:t>- Be helpful</a:t>
            </a:r>
          </a:p>
          <a:p>
            <a:pPr marL="0" indent="0" algn="l">
              <a:buFontTx/>
              <a:buNone/>
            </a:pPr>
            <a:r>
              <a:rPr lang="en-US">
                <a:latin typeface="+mn-lt"/>
              </a:rPr>
              <a:t>- Be respectful</a:t>
            </a:r>
          </a:p>
          <a:p>
            <a:pPr marL="0" indent="0" algn="l">
              <a:buFontTx/>
              <a:buNone/>
            </a:pPr>
            <a:r>
              <a:rPr lang="en-US">
                <a:latin typeface="+mn-lt"/>
              </a:rPr>
              <a:t>- Be a consistent contributor. Post new stuff, answer questions</a:t>
            </a:r>
          </a:p>
          <a:p>
            <a:pPr algn="l"/>
            <a:r>
              <a:rPr lang="en-US">
                <a:latin typeface="+mn-lt"/>
              </a:rPr>
              <a:t>- Celebrate success!</a:t>
            </a:r>
            <a:endParaRPr lang="en-US"/>
          </a:p>
        </p:txBody>
      </p:sp>
      <p:sp>
        <p:nvSpPr>
          <p:cNvPr id="4" name="Slide Number Placeholder 3"/>
          <p:cNvSpPr>
            <a:spLocks noGrp="1"/>
          </p:cNvSpPr>
          <p:nvPr>
            <p:ph type="sldNum" sz="quarter" idx="5"/>
          </p:nvPr>
        </p:nvSpPr>
        <p:spPr/>
        <p:txBody>
          <a:bodyPr/>
          <a:lstStyle/>
          <a:p>
            <a:fld id="{1DBAC1AF-BD18-1B47-B5E8-96A8A07D5237}" type="slidenum">
              <a:rPr lang="en-US" smtClean="0"/>
              <a:t>13</a:t>
            </a:fld>
            <a:endParaRPr lang="en-US"/>
          </a:p>
        </p:txBody>
      </p:sp>
    </p:spTree>
    <p:extLst>
      <p:ext uri="{BB962C8B-B14F-4D97-AF65-F5344CB8AC3E}">
        <p14:creationId xmlns:p14="http://schemas.microsoft.com/office/powerpoint/2010/main" val="55481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GB"/>
              <a:t>Erin-  I’d like to welcome Hannah Wiley, the DevRel People Consultant from People and Communities and have her introduce herself.  Hannah will share best practices to access resources within the P&amp;C communities.  Thank you for joining Hannah</a:t>
            </a: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869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US">
                <a:cs typeface="Calibri" panose="020F0502020204030204"/>
              </a:rPr>
              <a:t>I'll hand it over to Jeff and Joanna address the last </a:t>
            </a:r>
            <a:r>
              <a:rPr lang="en-US" err="1">
                <a:cs typeface="Calibri" panose="020F0502020204030204"/>
              </a:rPr>
              <a:t>slido</a:t>
            </a:r>
            <a:r>
              <a:rPr lang="en-US">
                <a:cs typeface="Calibri" panose="020F0502020204030204"/>
              </a:rPr>
              <a:t> question</a:t>
            </a: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7214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US"/>
              <a:t>Ryan – San Jose, Erin- RTP, Northeast ? Texas? Host- Local get togethers across the globe for more in-person activities.  Budget needed?</a:t>
            </a:r>
          </a:p>
          <a:p>
            <a:r>
              <a:rPr lang="en-US"/>
              <a:t>Create Guideline- go some place else besides your desk. </a:t>
            </a:r>
          </a:p>
          <a:p>
            <a:r>
              <a:rPr lang="en-US"/>
              <a:t>Post pictures</a:t>
            </a:r>
          </a:p>
          <a:p>
            <a:r>
              <a:rPr lang="en-US" err="1">
                <a:latin typeface="+mn-lt"/>
              </a:rPr>
              <a:t>Timezone</a:t>
            </a:r>
            <a:r>
              <a:rPr lang="en-US">
                <a:latin typeface="+mn-lt"/>
              </a:rPr>
              <a:t> Virtual meet ups- for remote individuals</a:t>
            </a:r>
          </a:p>
          <a:p>
            <a:r>
              <a:rPr lang="en-US">
                <a:latin typeface="+mn-lt"/>
              </a:rPr>
              <a:t>Templ</a:t>
            </a:r>
            <a:r>
              <a:rPr lang="en-US"/>
              <a:t>ate on “How to Host event”</a:t>
            </a:r>
          </a:p>
          <a:p>
            <a:pPr marL="285750" indent="-285750">
              <a:buFontTx/>
              <a:buChar char="-"/>
            </a:pPr>
            <a:r>
              <a:rPr lang="en-US">
                <a:latin typeface="+mn-lt"/>
              </a:rPr>
              <a:t>Virtual Water Cooler</a:t>
            </a:r>
          </a:p>
          <a:p>
            <a:pPr marL="285750" indent="-285750">
              <a:buFontTx/>
              <a:buChar char="-"/>
            </a:pPr>
            <a:r>
              <a:rPr lang="en-US"/>
              <a:t>Storytelling/Sharing </a:t>
            </a:r>
            <a:r>
              <a:rPr lang="en-US" err="1"/>
              <a:t>ie“Travel</a:t>
            </a:r>
            <a:r>
              <a:rPr lang="en-US"/>
              <a:t>”/”Name”</a:t>
            </a:r>
          </a:p>
          <a:p>
            <a:pPr marL="285750" indent="-285750">
              <a:buFontTx/>
              <a:buChar char="-"/>
            </a:pPr>
            <a:r>
              <a:rPr lang="en-US">
                <a:latin typeface="+mn-lt"/>
              </a:rPr>
              <a:t>Post eve</a:t>
            </a:r>
            <a:r>
              <a:rPr lang="en-US"/>
              <a:t>nt Series (informal)</a:t>
            </a:r>
            <a:endParaRPr lang="en-US">
              <a:latin typeface="+mn-lt"/>
            </a:endParaRPr>
          </a:p>
          <a:p>
            <a:endParaRPr lang="en-US"/>
          </a:p>
          <a:p>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24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BAC1AF-BD18-1B47-B5E8-96A8A07D5237}" type="slidenum">
              <a:rPr lang="en-US" smtClean="0"/>
              <a:t>17</a:t>
            </a:fld>
            <a:endParaRPr lang="en-US"/>
          </a:p>
        </p:txBody>
      </p:sp>
    </p:spTree>
    <p:extLst>
      <p:ext uri="{BB962C8B-B14F-4D97-AF65-F5344CB8AC3E}">
        <p14:creationId xmlns:p14="http://schemas.microsoft.com/office/powerpoint/2010/main" val="7050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with many large corporations, there's a certain "Corporate lingo" that we n the workplace, so please reference the links listed here that may be helpful site even if you've been here for quite a while.</a:t>
            </a:r>
          </a:p>
          <a:p>
            <a:r>
              <a:rPr lang="en-US">
                <a:cs typeface="Calibri"/>
              </a:rPr>
              <a:t>Cisco </a:t>
            </a:r>
            <a:r>
              <a:rPr lang="en-US" err="1">
                <a:cs typeface="Calibri"/>
              </a:rPr>
              <a:t>Acrononyms</a:t>
            </a:r>
            <a:endParaRPr lang="en-US">
              <a:cs typeface="Calibri"/>
            </a:endParaRPr>
          </a:p>
          <a:p>
            <a:r>
              <a:rPr lang="en-US">
                <a:cs typeface="Calibri"/>
              </a:rPr>
              <a:t>Cisco Directory or CEC</a:t>
            </a:r>
          </a:p>
          <a:p>
            <a:r>
              <a:rPr lang="en-US">
                <a:cs typeface="Calibri"/>
              </a:rPr>
              <a:t>There is Cisco Clueless </a:t>
            </a:r>
            <a:r>
              <a:rPr lang="en-US" err="1">
                <a:cs typeface="Calibri"/>
              </a:rPr>
              <a:t>webex</a:t>
            </a:r>
            <a:r>
              <a:rPr lang="en-US">
                <a:cs typeface="Calibri"/>
              </a:rPr>
              <a:t> rooms to answer a plethora of questions</a:t>
            </a:r>
          </a:p>
          <a:p>
            <a:r>
              <a:rPr lang="en-US">
                <a:cs typeface="Calibri"/>
              </a:rPr>
              <a:t>And of course, visit our DevRel Team SharePoint.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7B0D8-F980-9847-837E-A6327F172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622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1767B-E66D-6742-89FB-8F13574B4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217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Please go to </a:t>
            </a:r>
            <a:r>
              <a:rPr lang="en-US" err="1">
                <a:cs typeface="Calibri"/>
              </a:rPr>
              <a:t>Slido</a:t>
            </a:r>
            <a:r>
              <a:rPr lang="en-US">
                <a:cs typeface="Calibri"/>
              </a:rPr>
              <a:t> or scan the QR code to take the post-event survey for today’s session.  We’d really love to hear from you.  Now Let’s Dance.  </a:t>
            </a:r>
          </a:p>
          <a:p>
            <a:r>
              <a:rPr lang="en-US">
                <a:cs typeface="Calibri"/>
              </a:rPr>
              <a:t>Thank you again for joining today’s session.  Have a great day!</a:t>
            </a:r>
          </a:p>
        </p:txBody>
      </p:sp>
      <p:sp>
        <p:nvSpPr>
          <p:cNvPr id="4" name="Slide Number Placeholder 3"/>
          <p:cNvSpPr>
            <a:spLocks noGrp="1"/>
          </p:cNvSpPr>
          <p:nvPr>
            <p:ph type="sldNum" sz="quarter" idx="5"/>
          </p:nvPr>
        </p:nvSpPr>
        <p:spPr/>
        <p:txBody>
          <a:bodyPr/>
          <a:lstStyle/>
          <a:p>
            <a:fld id="{D3C79DAC-6471-D04A-B230-CF9472EDCF38}" type="slidenum">
              <a:rPr lang="en-US" smtClean="0"/>
              <a:t>20</a:t>
            </a:fld>
            <a:endParaRPr lang="en-US"/>
          </a:p>
        </p:txBody>
      </p:sp>
    </p:spTree>
    <p:extLst>
      <p:ext uri="{BB962C8B-B14F-4D97-AF65-F5344CB8AC3E}">
        <p14:creationId xmlns:p14="http://schemas.microsoft.com/office/powerpoint/2010/main" val="297588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Erin Thank – Welcome back to the Full Stack Wellness &amp; Inclusion Series.  Today's topic will be on Designing a Team Where Everyone Belong . The session will highlight the value of proximity and a culture of belonging where we can express who we are.</a:t>
            </a:r>
            <a:endParaRPr lang="en-US"/>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1"/>
        <p:cNvGrpSpPr/>
        <p:nvPr/>
      </p:nvGrpSpPr>
      <p:grpSpPr>
        <a:xfrm>
          <a:off x="0" y="0"/>
          <a:ext cx="0" cy="0"/>
          <a:chOff x="0" y="0"/>
          <a:chExt cx="0" cy="0"/>
        </a:xfrm>
      </p:grpSpPr>
      <p:sp>
        <p:nvSpPr>
          <p:cNvPr id="17132" name="Google Shape;17132;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33" name="Google Shape;17133;p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a:t>Erin</a:t>
            </a:r>
          </a:p>
          <a:p>
            <a:r>
              <a:rPr lang="en-US" b="1"/>
              <a:t>- In our last session, we focused on safety and Designing a team where everyone feels safe.   Our speaker, Karen McDonald, Director in </a:t>
            </a:r>
            <a:r>
              <a:rPr lang="en-US" b="1" err="1"/>
              <a:t>OneX</a:t>
            </a:r>
            <a:r>
              <a:rPr lang="en-US" b="1"/>
              <a:t>, discussed psychological safety in terms of microaggressions, understanding what it feels like and what it should not feel like and ways to promote safety.   Today, we want to move up to the next level of the pyramid to Belonging and the value of belonging in the workplace. </a:t>
            </a:r>
            <a:endParaRPr lang="en-US"/>
          </a:p>
          <a:p>
            <a:r>
              <a:rPr lang="en-US" b="1"/>
              <a:t>-So, what are we going to deliver today?  We will discuss how to create inclusive teams where we respect each other's boundaries, needs and priorities.</a:t>
            </a:r>
            <a:endParaRPr lang="en-US">
              <a:cs typeface="Calibri" panose="020F0502020204030204"/>
            </a:endParaRPr>
          </a:p>
          <a:p>
            <a:r>
              <a:rPr lang="en-US" b="1">
                <a:cs typeface="Calibri"/>
              </a:rPr>
              <a:t>This session is important because we want to highlight the value of proximity and create a culture of belonging where were can express who we are.</a:t>
            </a:r>
          </a:p>
          <a:p>
            <a:r>
              <a:rPr lang="en-US" b="1">
                <a:cs typeface="Calibri"/>
              </a:rPr>
              <a:t>- We'll hear from a few DevRel team members and their perspectives of belonging to a team </a:t>
            </a:r>
          </a:p>
          <a:p>
            <a:r>
              <a:rPr lang="en-US" b="1">
                <a:cs typeface="Calibri"/>
              </a:rPr>
              <a:t>- Paul Zimmerman will share how the Developer Experience team fosters belonging within the Developer Community.</a:t>
            </a:r>
            <a:endParaRPr lang="en-US"/>
          </a:p>
          <a:p>
            <a:r>
              <a:rPr lang="en-US" b="1">
                <a:cs typeface="Calibri"/>
              </a:rPr>
              <a:t>-  We are happy to have Hannah Wiley from People &amp; Communities here today </a:t>
            </a:r>
            <a:endParaRPr lang="en-US"/>
          </a:p>
          <a:p>
            <a:r>
              <a:rPr lang="en-US" b="1">
                <a:cs typeface="Calibri"/>
              </a:rPr>
              <a:t>- And Ryan will share the Post-event activity with you </a:t>
            </a:r>
          </a:p>
        </p:txBody>
      </p:sp>
      <p:sp>
        <p:nvSpPr>
          <p:cNvPr id="17134" name="Google Shape;17134;p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99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GB">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88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8</a:t>
            </a:fld>
            <a:endParaRPr lang="en-US"/>
          </a:p>
        </p:txBody>
      </p:sp>
    </p:spTree>
    <p:extLst>
      <p:ext uri="{BB962C8B-B14F-4D97-AF65-F5344CB8AC3E}">
        <p14:creationId xmlns:p14="http://schemas.microsoft.com/office/powerpoint/2010/main" val="397245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9</a:t>
            </a:fld>
            <a:endParaRPr lang="en-US"/>
          </a:p>
        </p:txBody>
      </p:sp>
    </p:spTree>
    <p:extLst>
      <p:ext uri="{BB962C8B-B14F-4D97-AF65-F5344CB8AC3E}">
        <p14:creationId xmlns:p14="http://schemas.microsoft.com/office/powerpoint/2010/main" val="241262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GB"/>
              <a:t>Thank you, Paul, Joanna, Mel, Amanda, and Adrienne.  We’ll now hear from Paul who will share how the </a:t>
            </a:r>
            <a:r>
              <a:rPr lang="en-US">
                <a:latin typeface="+mn-lt"/>
              </a:rPr>
              <a:t>Developer Experience team fosters belonging within the Developer Community.  </a:t>
            </a:r>
          </a:p>
          <a:p>
            <a:pPr algn="l"/>
            <a:r>
              <a:rPr lang="en-US">
                <a:latin typeface="+mn-lt"/>
              </a:rPr>
              <a:t>The importance of fostering belonging both in the </a:t>
            </a:r>
            <a:r>
              <a:rPr lang="en-US"/>
              <a:t>internal and external community</a:t>
            </a:r>
            <a:endParaRPr lang="en-US">
              <a:latin typeface="+mn-lt"/>
            </a:endParaRPr>
          </a:p>
          <a:p>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902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Experience level</a:t>
            </a:r>
          </a:p>
          <a:p>
            <a:pPr marL="171450" indent="-171450">
              <a:buFontTx/>
              <a:buChar char="-"/>
            </a:pPr>
            <a:r>
              <a:rPr lang="en-US"/>
              <a:t>Students to SMEs, many newbies asking questions, need the voice of experience to help find answers</a:t>
            </a:r>
          </a:p>
          <a:p>
            <a:r>
              <a:rPr lang="en-US"/>
              <a:t>Geographic experiences</a:t>
            </a:r>
          </a:p>
          <a:p>
            <a:pPr marL="171450" indent="-171450">
              <a:buFontTx/>
              <a:buChar char="-"/>
            </a:pPr>
            <a:r>
              <a:rPr lang="en-US"/>
              <a:t>Different infrastructure impacts, climate situations, availability of services</a:t>
            </a:r>
          </a:p>
          <a:p>
            <a:pPr marL="171450" indent="-171450">
              <a:buFontTx/>
              <a:buChar char="-"/>
            </a:pPr>
            <a:endParaRPr lang="en-US"/>
          </a:p>
          <a:p>
            <a:r>
              <a:rPr lang="en-US"/>
              <a:t> Cultural synergies (look at Hofstede scale)</a:t>
            </a:r>
          </a:p>
          <a:p>
            <a:r>
              <a:rPr lang="en-US"/>
              <a:t>- Dimensions of culture, like the Hofstede scale. Differences in how people look at the teams (individual vs collective), relationship with management and clients (power distance), competitiveness and risk tolerance. </a:t>
            </a:r>
          </a:p>
        </p:txBody>
      </p:sp>
      <p:sp>
        <p:nvSpPr>
          <p:cNvPr id="4" name="Slide Number Placeholder 3"/>
          <p:cNvSpPr>
            <a:spLocks noGrp="1"/>
          </p:cNvSpPr>
          <p:nvPr>
            <p:ph type="sldNum" sz="quarter" idx="5"/>
          </p:nvPr>
        </p:nvSpPr>
        <p:spPr/>
        <p:txBody>
          <a:bodyPr/>
          <a:lstStyle/>
          <a:p>
            <a:fld id="{1DBAC1AF-BD18-1B47-B5E8-96A8A07D5237}" type="slidenum">
              <a:rPr lang="en-US" smtClean="0"/>
              <a:t>11</a:t>
            </a:fld>
            <a:endParaRPr lang="en-US"/>
          </a:p>
        </p:txBody>
      </p:sp>
    </p:spTree>
    <p:extLst>
      <p:ext uri="{BB962C8B-B14F-4D97-AF65-F5344CB8AC3E}">
        <p14:creationId xmlns:p14="http://schemas.microsoft.com/office/powerpoint/2010/main" val="1841246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3461662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4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84307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64518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293585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8669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E9A55-2759-399D-9B60-F00C1AB6A1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AE2F18-5B8D-2CAA-31FA-5AA32B5F09E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53790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53884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974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437424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254142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660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426028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1361514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796434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5995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648810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420762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262834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855632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03875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406931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1927937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222550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271014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418010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15213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616894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81773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3330165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2" r:id="rId14"/>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551783727"/>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15965301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4.0/" TargetMode="Externa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3.xml"/><Relationship Id="rId7" Type="http://schemas.openxmlformats.org/officeDocument/2006/relationships/image" Target="../media/image4.png"/><Relationship Id="rId2" Type="http://schemas.openxmlformats.org/officeDocument/2006/relationships/slideLayout" Target="../slideLayouts/slideLayout23.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3.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BF529-B4C8-13B3-FF04-A406B72BB05B}"/>
              </a:ext>
            </a:extLst>
          </p:cNvPr>
          <p:cNvSpPr txBox="1"/>
          <p:nvPr/>
        </p:nvSpPr>
        <p:spPr>
          <a:xfrm>
            <a:off x="3213652" y="1997839"/>
            <a:ext cx="5764695" cy="3139321"/>
          </a:xfrm>
          <a:prstGeom prst="rect">
            <a:avLst/>
          </a:prstGeom>
          <a:noFill/>
        </p:spPr>
        <p:txBody>
          <a:bodyPr wrap="square" lIns="91440" tIns="45720" rIns="91440" bIns="45720" rtlCol="0" anchor="t">
            <a:spAutoFit/>
          </a:bodyPr>
          <a:lstStyle/>
          <a:p>
            <a:r>
              <a:rPr lang="en-US" b="1">
                <a:latin typeface=""/>
              </a:rPr>
              <a:t>This work is licensed under the Creative Commons Attribution 4.0 International License. To view a copy of this license, visit </a:t>
            </a:r>
            <a:r>
              <a:rPr lang="en-US" b="1">
                <a:latin typeface=""/>
                <a:hlinkClick r:id="rId2"/>
              </a:rPr>
              <a:t>http://creativecommons.org/licenses/by/4.0/</a:t>
            </a:r>
            <a:r>
              <a:rPr lang="en-US" b="1">
                <a:latin typeface=""/>
              </a:rPr>
              <a:t> or send a letter to Creative Commons, PO Box 1866, Mountain View, CA 94042, USA.</a:t>
            </a:r>
            <a:endParaRPr lang="en-US">
              <a:latin typeface=""/>
            </a:endParaRPr>
          </a:p>
          <a:p>
            <a:br>
              <a:rPr lang="en-US">
                <a:latin typeface=""/>
              </a:rPr>
            </a:br>
            <a:endParaRPr lang="en-US">
              <a:latin typeface=""/>
            </a:endParaRPr>
          </a:p>
          <a:p>
            <a:r>
              <a:rPr lang="en-US" b="1">
                <a:latin typeface=""/>
              </a:rPr>
              <a:t>Copyright (c) 2022 Cisco Systems, Inc. and its affiliates</a:t>
            </a:r>
            <a:endParaRPr lang="en-US">
              <a:latin typeface=""/>
            </a:endParaRPr>
          </a:p>
          <a:p>
            <a:r>
              <a:rPr lang="en-US" b="1">
                <a:latin typeface=""/>
              </a:rPr>
              <a:t>All rights reserved.</a:t>
            </a:r>
            <a:endParaRPr lang="en-US">
              <a:latin typeface=""/>
            </a:endParaRPr>
          </a:p>
        </p:txBody>
      </p:sp>
    </p:spTree>
    <p:extLst>
      <p:ext uri="{BB962C8B-B14F-4D97-AF65-F5344CB8AC3E}">
        <p14:creationId xmlns:p14="http://schemas.microsoft.com/office/powerpoint/2010/main" val="100625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pPr algn="ctr"/>
            <a:endParaRPr lang="en-US">
              <a:solidFill>
                <a:srgbClr val="000000"/>
              </a:solidFill>
              <a:latin typeface=""/>
            </a:endParaRP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82650" y="3117389"/>
            <a:ext cx="11529391" cy="623221"/>
          </a:xfrm>
          <a:prstGeom prst="roundRect">
            <a:avLst>
              <a:gd name="adj" fmla="val 50000"/>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lang="en-US" b="0">
                <a:solidFill>
                  <a:srgbClr val="000000"/>
                </a:solidFill>
                <a:latin typeface=""/>
                <a:ea typeface="Arial"/>
                <a:cs typeface="CiscoSansTT ExtraLight" panose="020B0303020201020303" pitchFamily="34" charset="0"/>
                <a:sym typeface="Arial"/>
              </a:rPr>
              <a:t>[Showcase how your team builds belonging in Business Unit]</a:t>
            </a:r>
            <a:endParaRPr kumimoji="0" lang="en-US" sz="3200" b="0" i="0" u="none" strike="noStrike" kern="120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Tree>
    <p:custDataLst>
      <p:tags r:id="rId1"/>
    </p:custDataLst>
    <p:extLst>
      <p:ext uri="{BB962C8B-B14F-4D97-AF65-F5344CB8AC3E}">
        <p14:creationId xmlns:p14="http://schemas.microsoft.com/office/powerpoint/2010/main" val="405707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EE1-BD6C-49B4-ABF3-B6DEE4A8462D}"/>
              </a:ext>
            </a:extLst>
          </p:cNvPr>
          <p:cNvSpPr>
            <a:spLocks noGrp="1"/>
          </p:cNvSpPr>
          <p:nvPr>
            <p:ph type="title"/>
          </p:nvPr>
        </p:nvSpPr>
        <p:spPr/>
        <p:txBody>
          <a:bodyPr/>
          <a:lstStyle/>
          <a:p>
            <a:r>
              <a:rPr lang="en-US">
                <a:solidFill>
                  <a:srgbClr val="000000"/>
                </a:solidFill>
                <a:latin typeface=""/>
              </a:rPr>
              <a:t>Diverse communities build more dynamic conversations</a:t>
            </a:r>
          </a:p>
        </p:txBody>
      </p:sp>
      <p:sp>
        <p:nvSpPr>
          <p:cNvPr id="3" name="TextBox 2">
            <a:extLst>
              <a:ext uri="{FF2B5EF4-FFF2-40B4-BE49-F238E27FC236}">
                <a16:creationId xmlns:a16="http://schemas.microsoft.com/office/drawing/2014/main" id="{EA28C7A8-3661-4729-B92E-8DFB4438D2FB}"/>
              </a:ext>
            </a:extLst>
          </p:cNvPr>
          <p:cNvSpPr txBox="1"/>
          <p:nvPr/>
        </p:nvSpPr>
        <p:spPr>
          <a:xfrm>
            <a:off x="1513409" y="4677912"/>
            <a:ext cx="1992853" cy="369332"/>
          </a:xfrm>
          <a:prstGeom prst="rect">
            <a:avLst/>
          </a:prstGeom>
          <a:noFill/>
        </p:spPr>
        <p:txBody>
          <a:bodyPr wrap="none" lIns="91440" tIns="45720" rIns="91440" bIns="45720" rtlCol="0">
            <a:spAutoFit/>
          </a:bodyPr>
          <a:lstStyle/>
          <a:p>
            <a:pPr algn="l"/>
            <a:r>
              <a:rPr lang="en-US">
                <a:solidFill>
                  <a:srgbClr val="000000"/>
                </a:solidFill>
                <a:latin typeface=""/>
              </a:rPr>
              <a:t>Experience levels</a:t>
            </a:r>
          </a:p>
        </p:txBody>
      </p:sp>
      <p:sp>
        <p:nvSpPr>
          <p:cNvPr id="4" name="TextBox 3">
            <a:extLst>
              <a:ext uri="{FF2B5EF4-FFF2-40B4-BE49-F238E27FC236}">
                <a16:creationId xmlns:a16="http://schemas.microsoft.com/office/drawing/2014/main" id="{4008CBF9-15C0-45BE-BB5F-923CB852F92E}"/>
              </a:ext>
            </a:extLst>
          </p:cNvPr>
          <p:cNvSpPr txBox="1"/>
          <p:nvPr/>
        </p:nvSpPr>
        <p:spPr>
          <a:xfrm>
            <a:off x="5338292" y="3160113"/>
            <a:ext cx="1441420" cy="646331"/>
          </a:xfrm>
          <a:prstGeom prst="rect">
            <a:avLst/>
          </a:prstGeom>
          <a:noFill/>
        </p:spPr>
        <p:txBody>
          <a:bodyPr wrap="none" lIns="91440" tIns="45720" rIns="91440" bIns="45720" rtlCol="0">
            <a:spAutoFit/>
          </a:bodyPr>
          <a:lstStyle/>
          <a:p>
            <a:pPr algn="l"/>
            <a:r>
              <a:rPr lang="en-US">
                <a:solidFill>
                  <a:srgbClr val="000000"/>
                </a:solidFill>
                <a:latin typeface=""/>
              </a:rPr>
              <a:t>Geographic </a:t>
            </a:r>
            <a:br>
              <a:rPr lang="en-US">
                <a:solidFill>
                  <a:srgbClr val="000000"/>
                </a:solidFill>
                <a:latin typeface=""/>
              </a:rPr>
            </a:br>
            <a:r>
              <a:rPr lang="en-US">
                <a:solidFill>
                  <a:srgbClr val="000000"/>
                </a:solidFill>
                <a:latin typeface=""/>
              </a:rPr>
              <a:t>experiences</a:t>
            </a:r>
          </a:p>
        </p:txBody>
      </p:sp>
      <p:sp>
        <p:nvSpPr>
          <p:cNvPr id="9" name="TextBox 8">
            <a:extLst>
              <a:ext uri="{FF2B5EF4-FFF2-40B4-BE49-F238E27FC236}">
                <a16:creationId xmlns:a16="http://schemas.microsoft.com/office/drawing/2014/main" id="{F9924A66-DB7D-4033-A05F-73CFB32D9EBF}"/>
              </a:ext>
            </a:extLst>
          </p:cNvPr>
          <p:cNvSpPr txBox="1"/>
          <p:nvPr/>
        </p:nvSpPr>
        <p:spPr>
          <a:xfrm>
            <a:off x="8986752" y="4676733"/>
            <a:ext cx="2840735" cy="369332"/>
          </a:xfrm>
          <a:prstGeom prst="rect">
            <a:avLst/>
          </a:prstGeom>
          <a:noFill/>
        </p:spPr>
        <p:txBody>
          <a:bodyPr wrap="square" lIns="91440" tIns="45720" rIns="91440" bIns="45720" rtlCol="0" anchor="t">
            <a:spAutoFit/>
          </a:bodyPr>
          <a:lstStyle/>
          <a:p>
            <a:pPr algn="l"/>
            <a:r>
              <a:rPr lang="en-US">
                <a:solidFill>
                  <a:srgbClr val="000000"/>
                </a:solidFill>
                <a:latin typeface=""/>
              </a:rPr>
              <a:t>Cultural dimensions</a:t>
            </a:r>
          </a:p>
        </p:txBody>
      </p:sp>
      <p:sp>
        <p:nvSpPr>
          <p:cNvPr id="5" name="Rectangle 4">
            <a:extLst>
              <a:ext uri="{FF2B5EF4-FFF2-40B4-BE49-F238E27FC236}">
                <a16:creationId xmlns:a16="http://schemas.microsoft.com/office/drawing/2014/main" id="{806EC6CA-866B-7865-3F7E-DF17F62019EB}"/>
              </a:ext>
            </a:extLst>
          </p:cNvPr>
          <p:cNvSpPr/>
          <p:nvPr/>
        </p:nvSpPr>
        <p:spPr>
          <a:xfrm>
            <a:off x="199697" y="1432034"/>
            <a:ext cx="4750675" cy="3168869"/>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latin typeface=""/>
              </a:rPr>
              <a:t>&lt;insert photo that shows multiple experience levels&gt;</a:t>
            </a:r>
          </a:p>
        </p:txBody>
      </p:sp>
      <p:sp>
        <p:nvSpPr>
          <p:cNvPr id="10" name="Rectangle 9">
            <a:extLst>
              <a:ext uri="{FF2B5EF4-FFF2-40B4-BE49-F238E27FC236}">
                <a16:creationId xmlns:a16="http://schemas.microsoft.com/office/drawing/2014/main" id="{AFE1C05B-37BA-773D-0B49-B13D736F4F62}"/>
              </a:ext>
            </a:extLst>
          </p:cNvPr>
          <p:cNvSpPr/>
          <p:nvPr/>
        </p:nvSpPr>
        <p:spPr>
          <a:xfrm>
            <a:off x="3804744" y="3870432"/>
            <a:ext cx="4750675" cy="2990194"/>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photo that shows diverse geos&gt;</a:t>
            </a:r>
          </a:p>
        </p:txBody>
      </p:sp>
      <p:sp>
        <p:nvSpPr>
          <p:cNvPr id="11" name="Rectangle 10">
            <a:extLst>
              <a:ext uri="{FF2B5EF4-FFF2-40B4-BE49-F238E27FC236}">
                <a16:creationId xmlns:a16="http://schemas.microsoft.com/office/drawing/2014/main" id="{A95E1B2A-9FEF-99D9-7205-27DD20F80836}"/>
              </a:ext>
            </a:extLst>
          </p:cNvPr>
          <p:cNvSpPr/>
          <p:nvPr/>
        </p:nvSpPr>
        <p:spPr>
          <a:xfrm>
            <a:off x="6947336" y="1363714"/>
            <a:ext cx="5065985" cy="3258207"/>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photo that shows multiple cultures&gt;</a:t>
            </a:r>
          </a:p>
        </p:txBody>
      </p:sp>
    </p:spTree>
    <p:extLst>
      <p:ext uri="{BB962C8B-B14F-4D97-AF65-F5344CB8AC3E}">
        <p14:creationId xmlns:p14="http://schemas.microsoft.com/office/powerpoint/2010/main" val="67619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259A-D7E4-452D-AB39-7CC9CAE6E90D}"/>
              </a:ext>
            </a:extLst>
          </p:cNvPr>
          <p:cNvSpPr>
            <a:spLocks noGrp="1"/>
          </p:cNvSpPr>
          <p:nvPr>
            <p:ph type="title"/>
          </p:nvPr>
        </p:nvSpPr>
        <p:spPr/>
        <p:txBody>
          <a:bodyPr/>
          <a:lstStyle/>
          <a:p>
            <a:r>
              <a:rPr lang="en-US">
                <a:solidFill>
                  <a:srgbClr val="000000"/>
                </a:solidFill>
                <a:latin typeface=""/>
              </a:rPr>
              <a:t>Inclusive communities foster collaboration</a:t>
            </a:r>
          </a:p>
        </p:txBody>
      </p:sp>
      <p:sp>
        <p:nvSpPr>
          <p:cNvPr id="3" name="TextBox 2">
            <a:extLst>
              <a:ext uri="{FF2B5EF4-FFF2-40B4-BE49-F238E27FC236}">
                <a16:creationId xmlns:a16="http://schemas.microsoft.com/office/drawing/2014/main" id="{3F9846C5-8962-4A6F-ADBA-AD287707DE19}"/>
              </a:ext>
            </a:extLst>
          </p:cNvPr>
          <p:cNvSpPr txBox="1"/>
          <p:nvPr/>
        </p:nvSpPr>
        <p:spPr>
          <a:xfrm>
            <a:off x="1426405" y="5054702"/>
            <a:ext cx="701859" cy="369332"/>
          </a:xfrm>
          <a:prstGeom prst="rect">
            <a:avLst/>
          </a:prstGeom>
          <a:noFill/>
        </p:spPr>
        <p:txBody>
          <a:bodyPr wrap="none" lIns="91440" tIns="45720" rIns="91440" bIns="45720" rtlCol="0">
            <a:spAutoFit/>
          </a:bodyPr>
          <a:lstStyle/>
          <a:p>
            <a:pPr algn="l"/>
            <a:r>
              <a:rPr lang="en-US">
                <a:solidFill>
                  <a:srgbClr val="000000"/>
                </a:solidFill>
                <a:latin typeface=""/>
              </a:rPr>
              <a:t>Trust</a:t>
            </a:r>
          </a:p>
        </p:txBody>
      </p:sp>
      <p:sp>
        <p:nvSpPr>
          <p:cNvPr id="4" name="TextBox 3">
            <a:extLst>
              <a:ext uri="{FF2B5EF4-FFF2-40B4-BE49-F238E27FC236}">
                <a16:creationId xmlns:a16="http://schemas.microsoft.com/office/drawing/2014/main" id="{6046B45D-7CCE-4C4B-8715-A9A5CEB8FC13}"/>
              </a:ext>
            </a:extLst>
          </p:cNvPr>
          <p:cNvSpPr txBox="1"/>
          <p:nvPr/>
        </p:nvSpPr>
        <p:spPr>
          <a:xfrm>
            <a:off x="4520444" y="5453396"/>
            <a:ext cx="838691" cy="369332"/>
          </a:xfrm>
          <a:prstGeom prst="rect">
            <a:avLst/>
          </a:prstGeom>
          <a:noFill/>
        </p:spPr>
        <p:txBody>
          <a:bodyPr wrap="none" lIns="91440" tIns="45720" rIns="91440" bIns="45720" rtlCol="0">
            <a:spAutoFit/>
          </a:bodyPr>
          <a:lstStyle/>
          <a:p>
            <a:pPr algn="l"/>
            <a:r>
              <a:rPr lang="en-US">
                <a:solidFill>
                  <a:srgbClr val="000000"/>
                </a:solidFill>
                <a:latin typeface=""/>
              </a:rPr>
              <a:t>Safety</a:t>
            </a:r>
          </a:p>
        </p:txBody>
      </p:sp>
      <p:sp>
        <p:nvSpPr>
          <p:cNvPr id="5" name="TextBox 4">
            <a:extLst>
              <a:ext uri="{FF2B5EF4-FFF2-40B4-BE49-F238E27FC236}">
                <a16:creationId xmlns:a16="http://schemas.microsoft.com/office/drawing/2014/main" id="{395AC1D9-670E-4473-8476-6C2AC7A31D13}"/>
              </a:ext>
            </a:extLst>
          </p:cNvPr>
          <p:cNvSpPr txBox="1"/>
          <p:nvPr/>
        </p:nvSpPr>
        <p:spPr>
          <a:xfrm>
            <a:off x="7128135" y="4720125"/>
            <a:ext cx="1031051" cy="369332"/>
          </a:xfrm>
          <a:prstGeom prst="rect">
            <a:avLst/>
          </a:prstGeom>
          <a:noFill/>
        </p:spPr>
        <p:txBody>
          <a:bodyPr wrap="none" lIns="91440" tIns="45720" rIns="91440" bIns="45720" rtlCol="0">
            <a:spAutoFit/>
          </a:bodyPr>
          <a:lstStyle/>
          <a:p>
            <a:pPr algn="l"/>
            <a:r>
              <a:rPr lang="en-US">
                <a:solidFill>
                  <a:srgbClr val="000000"/>
                </a:solidFill>
                <a:latin typeface=""/>
              </a:rPr>
              <a:t>Respect</a:t>
            </a:r>
          </a:p>
        </p:txBody>
      </p:sp>
      <p:sp>
        <p:nvSpPr>
          <p:cNvPr id="6" name="TextBox 5">
            <a:extLst>
              <a:ext uri="{FF2B5EF4-FFF2-40B4-BE49-F238E27FC236}">
                <a16:creationId xmlns:a16="http://schemas.microsoft.com/office/drawing/2014/main" id="{8D3E2AA0-5AA7-4F1C-92A9-DEC59568DD90}"/>
              </a:ext>
            </a:extLst>
          </p:cNvPr>
          <p:cNvSpPr txBox="1"/>
          <p:nvPr/>
        </p:nvSpPr>
        <p:spPr>
          <a:xfrm>
            <a:off x="10133655" y="5089457"/>
            <a:ext cx="1402948" cy="369332"/>
          </a:xfrm>
          <a:prstGeom prst="rect">
            <a:avLst/>
          </a:prstGeom>
          <a:noFill/>
        </p:spPr>
        <p:txBody>
          <a:bodyPr wrap="none" lIns="91440" tIns="45720" rIns="91440" bIns="45720" rtlCol="0">
            <a:spAutoFit/>
          </a:bodyPr>
          <a:lstStyle/>
          <a:p>
            <a:pPr algn="l"/>
            <a:r>
              <a:rPr lang="en-US">
                <a:solidFill>
                  <a:srgbClr val="000000"/>
                </a:solidFill>
                <a:latin typeface=""/>
              </a:rPr>
              <a:t>Recognition</a:t>
            </a:r>
          </a:p>
        </p:txBody>
      </p:sp>
      <p:sp>
        <p:nvSpPr>
          <p:cNvPr id="7" name="Rectangle 6">
            <a:extLst>
              <a:ext uri="{FF2B5EF4-FFF2-40B4-BE49-F238E27FC236}">
                <a16:creationId xmlns:a16="http://schemas.microsoft.com/office/drawing/2014/main" id="{3D207BA2-0600-28A5-D99D-40A3982D16E7}"/>
              </a:ext>
            </a:extLst>
          </p:cNvPr>
          <p:cNvSpPr/>
          <p:nvPr/>
        </p:nvSpPr>
        <p:spPr>
          <a:xfrm>
            <a:off x="6354" y="2211092"/>
            <a:ext cx="3488257" cy="2514914"/>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trust&gt;</a:t>
            </a:r>
          </a:p>
        </p:txBody>
      </p:sp>
      <p:sp>
        <p:nvSpPr>
          <p:cNvPr id="13" name="Rectangle 12">
            <a:extLst>
              <a:ext uri="{FF2B5EF4-FFF2-40B4-BE49-F238E27FC236}">
                <a16:creationId xmlns:a16="http://schemas.microsoft.com/office/drawing/2014/main" id="{9FFEA6F0-048E-9C63-391F-9F6540624A1D}"/>
              </a:ext>
            </a:extLst>
          </p:cNvPr>
          <p:cNvSpPr/>
          <p:nvPr/>
        </p:nvSpPr>
        <p:spPr>
          <a:xfrm>
            <a:off x="3492220" y="1545763"/>
            <a:ext cx="2498793" cy="3828510"/>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safety&gt;</a:t>
            </a:r>
          </a:p>
        </p:txBody>
      </p:sp>
      <p:sp>
        <p:nvSpPr>
          <p:cNvPr id="14" name="Rectangle 13">
            <a:extLst>
              <a:ext uri="{FF2B5EF4-FFF2-40B4-BE49-F238E27FC236}">
                <a16:creationId xmlns:a16="http://schemas.microsoft.com/office/drawing/2014/main" id="{343F69BE-BD61-57C4-3431-CB7D86DA238E}"/>
              </a:ext>
            </a:extLst>
          </p:cNvPr>
          <p:cNvSpPr/>
          <p:nvPr/>
        </p:nvSpPr>
        <p:spPr>
          <a:xfrm>
            <a:off x="5937442" y="2205405"/>
            <a:ext cx="3073139" cy="2514914"/>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respect&gt;</a:t>
            </a:r>
          </a:p>
        </p:txBody>
      </p:sp>
      <p:sp>
        <p:nvSpPr>
          <p:cNvPr id="15" name="Rectangle 14">
            <a:extLst>
              <a:ext uri="{FF2B5EF4-FFF2-40B4-BE49-F238E27FC236}">
                <a16:creationId xmlns:a16="http://schemas.microsoft.com/office/drawing/2014/main" id="{EA1E70E3-051E-F8D0-EF53-AD54A7E56487}"/>
              </a:ext>
            </a:extLst>
          </p:cNvPr>
          <p:cNvSpPr/>
          <p:nvPr/>
        </p:nvSpPr>
        <p:spPr>
          <a:xfrm>
            <a:off x="9008189" y="1432032"/>
            <a:ext cx="3181183" cy="3663600"/>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recognition&gt;</a:t>
            </a:r>
          </a:p>
        </p:txBody>
      </p:sp>
    </p:spTree>
    <p:extLst>
      <p:ext uri="{BB962C8B-B14F-4D97-AF65-F5344CB8AC3E}">
        <p14:creationId xmlns:p14="http://schemas.microsoft.com/office/powerpoint/2010/main" val="3241470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B28CF07-F5E8-CE20-2F54-B9F85D9D7199}"/>
              </a:ext>
            </a:extLst>
          </p:cNvPr>
          <p:cNvSpPr/>
          <p:nvPr/>
        </p:nvSpPr>
        <p:spPr>
          <a:xfrm>
            <a:off x="7506936" y="3894315"/>
            <a:ext cx="2498793" cy="1769973"/>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assimilation&gt;</a:t>
            </a:r>
          </a:p>
        </p:txBody>
      </p:sp>
      <p:sp>
        <p:nvSpPr>
          <p:cNvPr id="21" name="Rectangle 20">
            <a:extLst>
              <a:ext uri="{FF2B5EF4-FFF2-40B4-BE49-F238E27FC236}">
                <a16:creationId xmlns:a16="http://schemas.microsoft.com/office/drawing/2014/main" id="{D685C87C-DEEB-CDB0-7E22-C367C1401BB8}"/>
              </a:ext>
            </a:extLst>
          </p:cNvPr>
          <p:cNvSpPr/>
          <p:nvPr/>
        </p:nvSpPr>
        <p:spPr>
          <a:xfrm>
            <a:off x="7506937" y="1665181"/>
            <a:ext cx="2498793" cy="1769973"/>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inclusion&gt;</a:t>
            </a:r>
          </a:p>
        </p:txBody>
      </p:sp>
      <p:sp>
        <p:nvSpPr>
          <p:cNvPr id="20" name="Rectangle 19">
            <a:extLst>
              <a:ext uri="{FF2B5EF4-FFF2-40B4-BE49-F238E27FC236}">
                <a16:creationId xmlns:a16="http://schemas.microsoft.com/office/drawing/2014/main" id="{5DAC05FC-AEB3-8BDA-6952-18AA36D08C7B}"/>
              </a:ext>
            </a:extLst>
          </p:cNvPr>
          <p:cNvSpPr/>
          <p:nvPr/>
        </p:nvSpPr>
        <p:spPr>
          <a:xfrm>
            <a:off x="3469474" y="3894315"/>
            <a:ext cx="2498793" cy="1769973"/>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exclusion&gt;</a:t>
            </a:r>
          </a:p>
        </p:txBody>
      </p:sp>
      <p:sp>
        <p:nvSpPr>
          <p:cNvPr id="3" name="Rectangle 2">
            <a:extLst>
              <a:ext uri="{FF2B5EF4-FFF2-40B4-BE49-F238E27FC236}">
                <a16:creationId xmlns:a16="http://schemas.microsoft.com/office/drawing/2014/main" id="{B7E914EA-8FAB-ABF7-C00D-9B8F0F683C0C}"/>
              </a:ext>
            </a:extLst>
          </p:cNvPr>
          <p:cNvSpPr/>
          <p:nvPr/>
        </p:nvSpPr>
        <p:spPr>
          <a:xfrm>
            <a:off x="3469474" y="1665181"/>
            <a:ext cx="2498793" cy="1769973"/>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that shows differentiation&gt;</a:t>
            </a:r>
          </a:p>
        </p:txBody>
      </p:sp>
      <p:sp>
        <p:nvSpPr>
          <p:cNvPr id="2" name="Title 1">
            <a:extLst>
              <a:ext uri="{FF2B5EF4-FFF2-40B4-BE49-F238E27FC236}">
                <a16:creationId xmlns:a16="http://schemas.microsoft.com/office/drawing/2014/main" id="{B12BB385-6980-469F-B5E7-BA02D38C5EC4}"/>
              </a:ext>
            </a:extLst>
          </p:cNvPr>
          <p:cNvSpPr>
            <a:spLocks noGrp="1"/>
          </p:cNvSpPr>
          <p:nvPr>
            <p:ph type="title"/>
          </p:nvPr>
        </p:nvSpPr>
        <p:spPr>
          <a:xfrm>
            <a:off x="532341" y="150129"/>
            <a:ext cx="11127317" cy="975783"/>
          </a:xfrm>
        </p:spPr>
        <p:txBody>
          <a:bodyPr/>
          <a:lstStyle/>
          <a:p>
            <a:r>
              <a:rPr lang="en-US" sz="3700">
                <a:solidFill>
                  <a:srgbClr val="000000"/>
                </a:solidFill>
                <a:latin typeface=""/>
              </a:rPr>
              <a:t>How to build belonging in your community</a:t>
            </a:r>
          </a:p>
        </p:txBody>
      </p:sp>
      <p:sp>
        <p:nvSpPr>
          <p:cNvPr id="5" name="TextBox 4">
            <a:extLst>
              <a:ext uri="{FF2B5EF4-FFF2-40B4-BE49-F238E27FC236}">
                <a16:creationId xmlns:a16="http://schemas.microsoft.com/office/drawing/2014/main" id="{0B9E7BD4-63EA-4E09-AF0D-3D1E9A912E98}"/>
              </a:ext>
            </a:extLst>
          </p:cNvPr>
          <p:cNvSpPr txBox="1"/>
          <p:nvPr/>
        </p:nvSpPr>
        <p:spPr>
          <a:xfrm>
            <a:off x="3332509" y="940071"/>
            <a:ext cx="2185214" cy="369332"/>
          </a:xfrm>
          <a:prstGeom prst="rect">
            <a:avLst/>
          </a:prstGeom>
          <a:noFill/>
        </p:spPr>
        <p:txBody>
          <a:bodyPr wrap="none" lIns="91440" tIns="45720" rIns="91440" bIns="45720" rtlCol="0">
            <a:spAutoFit/>
          </a:bodyPr>
          <a:lstStyle/>
          <a:p>
            <a:pPr algn="l"/>
            <a:r>
              <a:rPr lang="en-US">
                <a:solidFill>
                  <a:srgbClr val="000000"/>
                </a:solidFill>
                <a:latin typeface=""/>
              </a:rPr>
              <a:t>Low Belongingness</a:t>
            </a:r>
          </a:p>
        </p:txBody>
      </p:sp>
      <p:sp>
        <p:nvSpPr>
          <p:cNvPr id="11" name="TextBox 10">
            <a:extLst>
              <a:ext uri="{FF2B5EF4-FFF2-40B4-BE49-F238E27FC236}">
                <a16:creationId xmlns:a16="http://schemas.microsoft.com/office/drawing/2014/main" id="{CE5DE83B-04F6-4A2F-8D77-552EE72237DE}"/>
              </a:ext>
            </a:extLst>
          </p:cNvPr>
          <p:cNvSpPr txBox="1"/>
          <p:nvPr/>
        </p:nvSpPr>
        <p:spPr>
          <a:xfrm>
            <a:off x="7723768" y="940071"/>
            <a:ext cx="2236510" cy="369332"/>
          </a:xfrm>
          <a:prstGeom prst="rect">
            <a:avLst/>
          </a:prstGeom>
          <a:noFill/>
        </p:spPr>
        <p:txBody>
          <a:bodyPr wrap="none" lIns="91440" tIns="45720" rIns="91440" bIns="45720" rtlCol="0">
            <a:spAutoFit/>
          </a:bodyPr>
          <a:lstStyle/>
          <a:p>
            <a:pPr algn="l"/>
            <a:r>
              <a:rPr lang="en-US">
                <a:solidFill>
                  <a:srgbClr val="000000"/>
                </a:solidFill>
                <a:latin typeface=""/>
              </a:rPr>
              <a:t>High Belongingness</a:t>
            </a:r>
          </a:p>
        </p:txBody>
      </p:sp>
      <p:sp>
        <p:nvSpPr>
          <p:cNvPr id="12" name="TextBox 11">
            <a:extLst>
              <a:ext uri="{FF2B5EF4-FFF2-40B4-BE49-F238E27FC236}">
                <a16:creationId xmlns:a16="http://schemas.microsoft.com/office/drawing/2014/main" id="{BDCC96F2-EAE2-4D5C-8970-E1FB9F27203A}"/>
              </a:ext>
            </a:extLst>
          </p:cNvPr>
          <p:cNvSpPr txBox="1"/>
          <p:nvPr/>
        </p:nvSpPr>
        <p:spPr>
          <a:xfrm>
            <a:off x="802019" y="4553195"/>
            <a:ext cx="1488421" cy="646331"/>
          </a:xfrm>
          <a:prstGeom prst="rect">
            <a:avLst/>
          </a:prstGeom>
          <a:noFill/>
        </p:spPr>
        <p:txBody>
          <a:bodyPr wrap="none" lIns="91440" tIns="45720" rIns="91440" bIns="45720" rtlCol="0">
            <a:spAutoFit/>
          </a:bodyPr>
          <a:lstStyle/>
          <a:p>
            <a:pPr algn="l"/>
            <a:r>
              <a:rPr lang="en-US">
                <a:solidFill>
                  <a:srgbClr val="000000"/>
                </a:solidFill>
                <a:latin typeface=""/>
              </a:rPr>
              <a:t>Low Value in</a:t>
            </a:r>
            <a:br>
              <a:rPr lang="en-US">
                <a:solidFill>
                  <a:srgbClr val="000000"/>
                </a:solidFill>
                <a:latin typeface=""/>
              </a:rPr>
            </a:br>
            <a:r>
              <a:rPr lang="en-US">
                <a:solidFill>
                  <a:srgbClr val="000000"/>
                </a:solidFill>
                <a:latin typeface=""/>
              </a:rPr>
              <a:t>Uniqueness</a:t>
            </a:r>
          </a:p>
        </p:txBody>
      </p:sp>
      <p:sp>
        <p:nvSpPr>
          <p:cNvPr id="13" name="TextBox 12">
            <a:extLst>
              <a:ext uri="{FF2B5EF4-FFF2-40B4-BE49-F238E27FC236}">
                <a16:creationId xmlns:a16="http://schemas.microsoft.com/office/drawing/2014/main" id="{1A8E22A3-4508-419C-AE9B-B5F4E7EE7D6C}"/>
              </a:ext>
            </a:extLst>
          </p:cNvPr>
          <p:cNvSpPr txBox="1"/>
          <p:nvPr/>
        </p:nvSpPr>
        <p:spPr>
          <a:xfrm>
            <a:off x="730085" y="1908966"/>
            <a:ext cx="1539717" cy="646331"/>
          </a:xfrm>
          <a:prstGeom prst="rect">
            <a:avLst/>
          </a:prstGeom>
          <a:noFill/>
        </p:spPr>
        <p:txBody>
          <a:bodyPr wrap="none" lIns="91440" tIns="45720" rIns="91440" bIns="45720" rtlCol="0">
            <a:spAutoFit/>
          </a:bodyPr>
          <a:lstStyle/>
          <a:p>
            <a:pPr algn="l"/>
            <a:r>
              <a:rPr lang="en-US">
                <a:solidFill>
                  <a:srgbClr val="000000"/>
                </a:solidFill>
                <a:latin typeface=""/>
              </a:rPr>
              <a:t>High Value in</a:t>
            </a:r>
            <a:br>
              <a:rPr lang="en-US">
                <a:solidFill>
                  <a:srgbClr val="000000"/>
                </a:solidFill>
                <a:latin typeface=""/>
              </a:rPr>
            </a:br>
            <a:r>
              <a:rPr lang="en-US">
                <a:solidFill>
                  <a:srgbClr val="000000"/>
                </a:solidFill>
                <a:latin typeface=""/>
              </a:rPr>
              <a:t>Uniqueness</a:t>
            </a:r>
          </a:p>
        </p:txBody>
      </p:sp>
      <p:sp>
        <p:nvSpPr>
          <p:cNvPr id="6" name="TextBox 5">
            <a:extLst>
              <a:ext uri="{FF2B5EF4-FFF2-40B4-BE49-F238E27FC236}">
                <a16:creationId xmlns:a16="http://schemas.microsoft.com/office/drawing/2014/main" id="{7821C9A0-1A0D-4C8D-B58F-E32112C5D05A}"/>
              </a:ext>
            </a:extLst>
          </p:cNvPr>
          <p:cNvSpPr txBox="1"/>
          <p:nvPr/>
        </p:nvSpPr>
        <p:spPr>
          <a:xfrm>
            <a:off x="4033346" y="5204517"/>
            <a:ext cx="1636987" cy="461665"/>
          </a:xfrm>
          <a:prstGeom prst="rect">
            <a:avLst/>
          </a:prstGeom>
          <a:noFill/>
        </p:spPr>
        <p:txBody>
          <a:bodyPr wrap="none" lIns="91440" tIns="45720" rIns="91440" bIns="45720" rtlCol="0">
            <a:spAutoFit/>
          </a:bodyPr>
          <a:lstStyle/>
          <a:p>
            <a:pPr algn="l"/>
            <a:r>
              <a:rPr lang="en-US" sz="2400" b="1">
                <a:solidFill>
                  <a:srgbClr val="000000"/>
                </a:solidFill>
                <a:latin typeface=""/>
              </a:rPr>
              <a:t>Exclusion</a:t>
            </a:r>
          </a:p>
        </p:txBody>
      </p:sp>
      <p:sp>
        <p:nvSpPr>
          <p:cNvPr id="15" name="TextBox 14">
            <a:extLst>
              <a:ext uri="{FF2B5EF4-FFF2-40B4-BE49-F238E27FC236}">
                <a16:creationId xmlns:a16="http://schemas.microsoft.com/office/drawing/2014/main" id="{3C99CC30-FB90-4EE0-91D5-17CC89E4AE23}"/>
              </a:ext>
            </a:extLst>
          </p:cNvPr>
          <p:cNvSpPr txBox="1"/>
          <p:nvPr/>
        </p:nvSpPr>
        <p:spPr>
          <a:xfrm>
            <a:off x="7879290" y="5206173"/>
            <a:ext cx="2013693" cy="461665"/>
          </a:xfrm>
          <a:prstGeom prst="rect">
            <a:avLst/>
          </a:prstGeom>
          <a:noFill/>
        </p:spPr>
        <p:txBody>
          <a:bodyPr wrap="none" lIns="91440" tIns="45720" rIns="91440" bIns="45720" rtlCol="0">
            <a:spAutoFit/>
          </a:bodyPr>
          <a:lstStyle/>
          <a:p>
            <a:pPr algn="l"/>
            <a:r>
              <a:rPr lang="en-US" sz="2400" b="1">
                <a:solidFill>
                  <a:srgbClr val="000000"/>
                </a:solidFill>
                <a:latin typeface=""/>
              </a:rPr>
              <a:t>Assimilation</a:t>
            </a:r>
            <a:endParaRPr lang="en-US" b="1">
              <a:solidFill>
                <a:srgbClr val="000000"/>
              </a:solidFill>
              <a:latin typeface=""/>
            </a:endParaRPr>
          </a:p>
        </p:txBody>
      </p:sp>
      <p:sp>
        <p:nvSpPr>
          <p:cNvPr id="16" name="TextBox 15">
            <a:extLst>
              <a:ext uri="{FF2B5EF4-FFF2-40B4-BE49-F238E27FC236}">
                <a16:creationId xmlns:a16="http://schemas.microsoft.com/office/drawing/2014/main" id="{4A0CA9D8-40E9-4C2F-8403-68692412F6E5}"/>
              </a:ext>
            </a:extLst>
          </p:cNvPr>
          <p:cNvSpPr txBox="1"/>
          <p:nvPr/>
        </p:nvSpPr>
        <p:spPr>
          <a:xfrm>
            <a:off x="3684076" y="2973545"/>
            <a:ext cx="2270173" cy="461665"/>
          </a:xfrm>
          <a:prstGeom prst="rect">
            <a:avLst/>
          </a:prstGeom>
          <a:noFill/>
        </p:spPr>
        <p:txBody>
          <a:bodyPr wrap="none" lIns="91440" tIns="45720" rIns="91440" bIns="45720" rtlCol="0">
            <a:spAutoFit/>
          </a:bodyPr>
          <a:lstStyle/>
          <a:p>
            <a:pPr algn="l"/>
            <a:r>
              <a:rPr lang="en-US" sz="2400" b="1">
                <a:solidFill>
                  <a:srgbClr val="000000"/>
                </a:solidFill>
                <a:latin typeface=""/>
              </a:rPr>
              <a:t>Differentiation</a:t>
            </a:r>
          </a:p>
        </p:txBody>
      </p:sp>
      <p:sp>
        <p:nvSpPr>
          <p:cNvPr id="17" name="TextBox 16">
            <a:extLst>
              <a:ext uri="{FF2B5EF4-FFF2-40B4-BE49-F238E27FC236}">
                <a16:creationId xmlns:a16="http://schemas.microsoft.com/office/drawing/2014/main" id="{478FE9CF-E4D7-4D25-AD2A-0000F1491E72}"/>
              </a:ext>
            </a:extLst>
          </p:cNvPr>
          <p:cNvSpPr txBox="1"/>
          <p:nvPr/>
        </p:nvSpPr>
        <p:spPr>
          <a:xfrm>
            <a:off x="8095482" y="2965991"/>
            <a:ext cx="1532792" cy="461665"/>
          </a:xfrm>
          <a:prstGeom prst="rect">
            <a:avLst/>
          </a:prstGeom>
          <a:noFill/>
        </p:spPr>
        <p:txBody>
          <a:bodyPr wrap="none" lIns="91440" tIns="45720" rIns="91440" bIns="45720" rtlCol="0">
            <a:spAutoFit/>
          </a:bodyPr>
          <a:lstStyle/>
          <a:p>
            <a:pPr algn="l"/>
            <a:r>
              <a:rPr lang="en-US" sz="2400" b="1">
                <a:solidFill>
                  <a:srgbClr val="000000"/>
                </a:solidFill>
                <a:latin typeface=""/>
              </a:rPr>
              <a:t>Inclusion</a:t>
            </a:r>
          </a:p>
        </p:txBody>
      </p:sp>
      <p:sp>
        <p:nvSpPr>
          <p:cNvPr id="7" name="TextBox 6">
            <a:extLst>
              <a:ext uri="{FF2B5EF4-FFF2-40B4-BE49-F238E27FC236}">
                <a16:creationId xmlns:a16="http://schemas.microsoft.com/office/drawing/2014/main" id="{96705265-D47B-4E77-8833-BDFBAEF47482}"/>
              </a:ext>
            </a:extLst>
          </p:cNvPr>
          <p:cNvSpPr txBox="1"/>
          <p:nvPr/>
        </p:nvSpPr>
        <p:spPr>
          <a:xfrm>
            <a:off x="7255909" y="5942980"/>
            <a:ext cx="3811108" cy="276999"/>
          </a:xfrm>
          <a:prstGeom prst="rect">
            <a:avLst/>
          </a:prstGeom>
          <a:noFill/>
        </p:spPr>
        <p:txBody>
          <a:bodyPr wrap="none" lIns="91440" tIns="45720" rIns="91440" bIns="45720" rtlCol="0">
            <a:spAutoFit/>
          </a:bodyPr>
          <a:lstStyle/>
          <a:p>
            <a:pPr algn="l"/>
            <a:r>
              <a:rPr lang="en-US" sz="1200">
                <a:solidFill>
                  <a:srgbClr val="000000"/>
                </a:solidFill>
                <a:latin typeface=""/>
              </a:rPr>
              <a:t>Shore, L.M., “Inclusion and Diversity in Work Groups”</a:t>
            </a:r>
          </a:p>
        </p:txBody>
      </p:sp>
      <p:sp>
        <p:nvSpPr>
          <p:cNvPr id="8" name="Arrow: Up 7">
            <a:extLst>
              <a:ext uri="{FF2B5EF4-FFF2-40B4-BE49-F238E27FC236}">
                <a16:creationId xmlns:a16="http://schemas.microsoft.com/office/drawing/2014/main" id="{5781C1D6-5B8C-4D68-A20B-027321ED3D91}"/>
              </a:ext>
            </a:extLst>
          </p:cNvPr>
          <p:cNvSpPr/>
          <p:nvPr/>
        </p:nvSpPr>
        <p:spPr>
          <a:xfrm>
            <a:off x="2274277" y="1650139"/>
            <a:ext cx="410308" cy="4011052"/>
          </a:xfrm>
          <a:prstGeom prst="upArrow">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
            </a:endParaRPr>
          </a:p>
        </p:txBody>
      </p:sp>
      <p:sp>
        <p:nvSpPr>
          <p:cNvPr id="10" name="Arrow: Right 9">
            <a:extLst>
              <a:ext uri="{FF2B5EF4-FFF2-40B4-BE49-F238E27FC236}">
                <a16:creationId xmlns:a16="http://schemas.microsoft.com/office/drawing/2014/main" id="{1BB97BFF-0CA8-4917-8624-F27EF6F94E1C}"/>
              </a:ext>
            </a:extLst>
          </p:cNvPr>
          <p:cNvSpPr/>
          <p:nvPr/>
        </p:nvSpPr>
        <p:spPr>
          <a:xfrm>
            <a:off x="2777331" y="1176760"/>
            <a:ext cx="7638148" cy="369332"/>
          </a:xfrm>
          <a:prstGeom prst="rightArrow">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
            </a:endParaRPr>
          </a:p>
        </p:txBody>
      </p:sp>
    </p:spTree>
    <p:extLst>
      <p:ext uri="{BB962C8B-B14F-4D97-AF65-F5344CB8AC3E}">
        <p14:creationId xmlns:p14="http://schemas.microsoft.com/office/powerpoint/2010/main" val="419552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endParaRPr lang="en-US">
              <a:solidFill>
                <a:srgbClr val="000000"/>
              </a:solidFill>
              <a:latin typeface=""/>
            </a:endParaRP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3117389"/>
            <a:ext cx="11529391" cy="623221"/>
          </a:xfrm>
          <a:prstGeom prst="roundRect">
            <a:avLst>
              <a:gd name="adj" fmla="val 50000"/>
            </a:avLst>
          </a:prstGeom>
          <a:solidFill>
            <a:schemeClr val="tx2">
              <a:lumMod val="60000"/>
              <a:lumOff val="40000"/>
            </a:schemeClr>
          </a:solidFill>
          <a:ln>
            <a:noFill/>
          </a:ln>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3200" b="0" i="0" u="none" strike="noStrike" kern="1200" cap="none" spc="0" normalizeH="0" baseline="0" noProof="0">
                <a:ln>
                  <a:noFill/>
                </a:ln>
                <a:solidFill>
                  <a:srgbClr val="000000"/>
                </a:solidFill>
                <a:effectLst/>
                <a:uLnTx/>
                <a:uFillTx/>
                <a:latin typeface=""/>
                <a:ea typeface="Arial"/>
                <a:cs typeface="CiscoSansTT ExtraLight" panose="020B0303020201020303" pitchFamily="34" charset="0"/>
                <a:sym typeface="Arial"/>
              </a:rPr>
              <a:t>Invite Business Unit Human Resources Consultant</a:t>
            </a:r>
          </a:p>
        </p:txBody>
      </p:sp>
      <p:sp>
        <p:nvSpPr>
          <p:cNvPr id="2" name="TextBox 1">
            <a:extLst>
              <a:ext uri="{FF2B5EF4-FFF2-40B4-BE49-F238E27FC236}">
                <a16:creationId xmlns:a16="http://schemas.microsoft.com/office/drawing/2014/main" id="{11457202-9CB2-4C85-BB84-FCC975B9CB89}"/>
              </a:ext>
            </a:extLst>
          </p:cNvPr>
          <p:cNvSpPr txBox="1"/>
          <p:nvPr/>
        </p:nvSpPr>
        <p:spPr>
          <a:xfrm>
            <a:off x="1027416" y="4243227"/>
            <a:ext cx="9336851" cy="646331"/>
          </a:xfrm>
          <a:prstGeom prst="rect">
            <a:avLst/>
          </a:prstGeom>
          <a:noFill/>
        </p:spPr>
        <p:txBody>
          <a:bodyPr wrap="none" lIns="91440" tIns="45720" rIns="91440" bIns="45720" rtlCol="0">
            <a:spAutoFit/>
          </a:bodyPr>
          <a:lstStyle/>
          <a:p>
            <a:pPr algn="l"/>
            <a:r>
              <a:rPr lang="en-US">
                <a:solidFill>
                  <a:srgbClr val="000000"/>
                </a:solidFill>
                <a:latin typeface=""/>
              </a:rPr>
              <a:t>[Highlight HR resources available for employees]</a:t>
            </a:r>
          </a:p>
          <a:p>
            <a:pPr algn="l"/>
            <a:r>
              <a:rPr lang="en-US">
                <a:solidFill>
                  <a:srgbClr val="000000"/>
                </a:solidFill>
                <a:latin typeface=""/>
              </a:rPr>
              <a:t>[Highlight Employee Resource Groups to show case affinity groups and how to join them ]</a:t>
            </a:r>
          </a:p>
        </p:txBody>
      </p:sp>
    </p:spTree>
    <p:custDataLst>
      <p:tags r:id="rId1"/>
    </p:custDataLst>
    <p:extLst>
      <p:ext uri="{BB962C8B-B14F-4D97-AF65-F5344CB8AC3E}">
        <p14:creationId xmlns:p14="http://schemas.microsoft.com/office/powerpoint/2010/main" val="242317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735A85-EE6D-1EA9-C9CE-731057EF07EA}"/>
              </a:ext>
            </a:extLst>
          </p:cNvPr>
          <p:cNvGrpSpPr/>
          <p:nvPr/>
        </p:nvGrpSpPr>
        <p:grpSpPr>
          <a:xfrm>
            <a:off x="2422967" y="1006322"/>
            <a:ext cx="7346066" cy="3337854"/>
            <a:chOff x="2422967" y="1006322"/>
            <a:chExt cx="7346066" cy="3337854"/>
          </a:xfrm>
        </p:grpSpPr>
        <p:sp>
          <p:nvSpPr>
            <p:cNvPr id="73" name="Freeform 23">
              <a:extLst>
                <a:ext uri="{FF2B5EF4-FFF2-40B4-BE49-F238E27FC236}">
                  <a16:creationId xmlns:a16="http://schemas.microsoft.com/office/drawing/2014/main" id="{077E32AF-16CF-7124-5DE5-150719DBA378}"/>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74" name="Shape0_20210419_151931">
              <a:extLst>
                <a:ext uri="{FF2B5EF4-FFF2-40B4-BE49-F238E27FC236}">
                  <a16:creationId xmlns:a16="http://schemas.microsoft.com/office/drawing/2014/main" id="{351B80DC-7B2C-BF37-57F2-3C7C4E240541}"/>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nvGrpSpPr>
            <p:cNvPr id="76" name="Group 75">
              <a:extLst>
                <a:ext uri="{FF2B5EF4-FFF2-40B4-BE49-F238E27FC236}">
                  <a16:creationId xmlns:a16="http://schemas.microsoft.com/office/drawing/2014/main" id="{6156F4EF-902A-EFBA-D2AE-8163775F0BEE}"/>
                </a:ext>
              </a:extLst>
            </p:cNvPr>
            <p:cNvGrpSpPr/>
            <p:nvPr/>
          </p:nvGrpSpPr>
          <p:grpSpPr>
            <a:xfrm>
              <a:off x="5469360" y="3101034"/>
              <a:ext cx="604464" cy="1023912"/>
              <a:chOff x="5469360" y="3101034"/>
              <a:chExt cx="604464" cy="1023912"/>
            </a:xfrm>
          </p:grpSpPr>
          <p:sp>
            <p:nvSpPr>
              <p:cNvPr id="194" name="Freeform 30">
                <a:extLst>
                  <a:ext uri="{FF2B5EF4-FFF2-40B4-BE49-F238E27FC236}">
                    <a16:creationId xmlns:a16="http://schemas.microsoft.com/office/drawing/2014/main" id="{94ADEA25-B89D-2703-0202-691D2CEB38FD}"/>
                  </a:ext>
                </a:extLst>
              </p:cNvPr>
              <p:cNvSpPr>
                <a:spLocks/>
              </p:cNvSpPr>
              <p:nvPr/>
            </p:nvSpPr>
            <p:spPr bwMode="auto">
              <a:xfrm>
                <a:off x="5469360" y="3101034"/>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5" name="Triangle 78">
                <a:extLst>
                  <a:ext uri="{FF2B5EF4-FFF2-40B4-BE49-F238E27FC236}">
                    <a16:creationId xmlns:a16="http://schemas.microsoft.com/office/drawing/2014/main" id="{C707CA21-CC2E-F2EE-8970-D08A887A53D9}"/>
                  </a:ext>
                </a:extLst>
              </p:cNvPr>
              <p:cNvSpPr/>
              <p:nvPr/>
            </p:nvSpPr>
            <p:spPr>
              <a:xfrm rot="2020423">
                <a:off x="5541947" y="3717072"/>
                <a:ext cx="241917" cy="314047"/>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grpSp>
          <p:nvGrpSpPr>
            <p:cNvPr id="79" name="Group 78">
              <a:extLst>
                <a:ext uri="{FF2B5EF4-FFF2-40B4-BE49-F238E27FC236}">
                  <a16:creationId xmlns:a16="http://schemas.microsoft.com/office/drawing/2014/main" id="{6AC2CB34-7E3C-D875-306C-289E868DC4B8}"/>
                </a:ext>
              </a:extLst>
            </p:cNvPr>
            <p:cNvGrpSpPr/>
            <p:nvPr/>
          </p:nvGrpSpPr>
          <p:grpSpPr>
            <a:xfrm>
              <a:off x="2834813" y="3042742"/>
              <a:ext cx="733720" cy="804684"/>
              <a:chOff x="2834813" y="3042742"/>
              <a:chExt cx="733720" cy="804684"/>
            </a:xfrm>
          </p:grpSpPr>
          <p:sp>
            <p:nvSpPr>
              <p:cNvPr id="192" name="Freeform 5">
                <a:extLst>
                  <a:ext uri="{FF2B5EF4-FFF2-40B4-BE49-F238E27FC236}">
                    <a16:creationId xmlns:a16="http://schemas.microsoft.com/office/drawing/2014/main" id="{BB0B8678-6F81-7F59-1787-28C1A99DDB70}"/>
                  </a:ext>
                </a:extLst>
              </p:cNvPr>
              <p:cNvSpPr>
                <a:spLocks/>
              </p:cNvSpPr>
              <p:nvPr/>
            </p:nvSpPr>
            <p:spPr bwMode="auto">
              <a:xfrm>
                <a:off x="2834813" y="3042742"/>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3" name="Triangle 3">
                <a:extLst>
                  <a:ext uri="{FF2B5EF4-FFF2-40B4-BE49-F238E27FC236}">
                    <a16:creationId xmlns:a16="http://schemas.microsoft.com/office/drawing/2014/main" id="{E1890F7A-3DFA-1777-032A-27E55E4B6784}"/>
                  </a:ext>
                </a:extLst>
              </p:cNvPr>
              <p:cNvSpPr/>
              <p:nvPr/>
            </p:nvSpPr>
            <p:spPr>
              <a:xfrm rot="20809740">
                <a:off x="3271492" y="3593672"/>
                <a:ext cx="155617" cy="145951"/>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140" name="Shape1_20210419_151924">
              <a:extLst>
                <a:ext uri="{FF2B5EF4-FFF2-40B4-BE49-F238E27FC236}">
                  <a16:creationId xmlns:a16="http://schemas.microsoft.com/office/drawing/2014/main" id="{AF6620D9-3C0F-8C13-631C-7B13AA947A14}"/>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41" name="Shape0_20210419_151917">
              <a:extLst>
                <a:ext uri="{FF2B5EF4-FFF2-40B4-BE49-F238E27FC236}">
                  <a16:creationId xmlns:a16="http://schemas.microsoft.com/office/drawing/2014/main" id="{41F052B8-097C-1C4F-8519-8C24C67F5450}"/>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42" name="Freeform 7">
              <a:extLst>
                <a:ext uri="{FF2B5EF4-FFF2-40B4-BE49-F238E27FC236}">
                  <a16:creationId xmlns:a16="http://schemas.microsoft.com/office/drawing/2014/main" id="{8BF6BD87-7C17-6958-291F-0EEC8DD29E86}"/>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3" name="Freeform 8">
              <a:extLst>
                <a:ext uri="{FF2B5EF4-FFF2-40B4-BE49-F238E27FC236}">
                  <a16:creationId xmlns:a16="http://schemas.microsoft.com/office/drawing/2014/main" id="{12037B8C-CF14-6806-B225-BF38AB5D0610}"/>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4" name="Freeform 9">
              <a:extLst>
                <a:ext uri="{FF2B5EF4-FFF2-40B4-BE49-F238E27FC236}">
                  <a16:creationId xmlns:a16="http://schemas.microsoft.com/office/drawing/2014/main" id="{A98F0338-C45C-3AC4-839B-3D4C567D7805}"/>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5" name="Freeform 10">
              <a:extLst>
                <a:ext uri="{FF2B5EF4-FFF2-40B4-BE49-F238E27FC236}">
                  <a16:creationId xmlns:a16="http://schemas.microsoft.com/office/drawing/2014/main" id="{57FDAEF7-D94F-A460-B0DA-6C915D7DEC1E}"/>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6" name="Freeform 11">
              <a:extLst>
                <a:ext uri="{FF2B5EF4-FFF2-40B4-BE49-F238E27FC236}">
                  <a16:creationId xmlns:a16="http://schemas.microsoft.com/office/drawing/2014/main" id="{3BD17449-A811-ACED-2F2D-24425E651B2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7" name="Freeform 12">
              <a:extLst>
                <a:ext uri="{FF2B5EF4-FFF2-40B4-BE49-F238E27FC236}">
                  <a16:creationId xmlns:a16="http://schemas.microsoft.com/office/drawing/2014/main" id="{4CA2DE38-CDA6-6348-E7BA-83EB6E8162BB}"/>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8" name="Freeform 13">
              <a:extLst>
                <a:ext uri="{FF2B5EF4-FFF2-40B4-BE49-F238E27FC236}">
                  <a16:creationId xmlns:a16="http://schemas.microsoft.com/office/drawing/2014/main" id="{BB383FBA-5019-2A90-F08C-7FE5E2ECFB4D}"/>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9" name="Freeform 14">
              <a:extLst>
                <a:ext uri="{FF2B5EF4-FFF2-40B4-BE49-F238E27FC236}">
                  <a16:creationId xmlns:a16="http://schemas.microsoft.com/office/drawing/2014/main" id="{6295F351-012B-6BB4-FACC-135D664D755D}"/>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0" name="Shape1_20210419_151917">
              <a:extLst>
                <a:ext uri="{FF2B5EF4-FFF2-40B4-BE49-F238E27FC236}">
                  <a16:creationId xmlns:a16="http://schemas.microsoft.com/office/drawing/2014/main" id="{FDC02564-1CB1-0162-1111-9B5E72EC26FE}"/>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1" name="Freeform 16">
              <a:extLst>
                <a:ext uri="{FF2B5EF4-FFF2-40B4-BE49-F238E27FC236}">
                  <a16:creationId xmlns:a16="http://schemas.microsoft.com/office/drawing/2014/main" id="{D6FBDB58-81C6-C518-C810-416783F6CC2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2" name="Shape2_20210419_151917">
              <a:extLst>
                <a:ext uri="{FF2B5EF4-FFF2-40B4-BE49-F238E27FC236}">
                  <a16:creationId xmlns:a16="http://schemas.microsoft.com/office/drawing/2014/main" id="{A23DC7FB-F9FE-47FB-3E69-7279946F684B}"/>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3" name="Shape3_20210419_151917">
              <a:extLst>
                <a:ext uri="{FF2B5EF4-FFF2-40B4-BE49-F238E27FC236}">
                  <a16:creationId xmlns:a16="http://schemas.microsoft.com/office/drawing/2014/main" id="{EAA5E0C8-1C09-8144-DD89-C4EE20BB3269}"/>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4" name="Freeform 19">
              <a:extLst>
                <a:ext uri="{FF2B5EF4-FFF2-40B4-BE49-F238E27FC236}">
                  <a16:creationId xmlns:a16="http://schemas.microsoft.com/office/drawing/2014/main" id="{C52F8A45-0123-D1C7-8A1D-580C34C98285}"/>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5" name="Freeform 20">
              <a:extLst>
                <a:ext uri="{FF2B5EF4-FFF2-40B4-BE49-F238E27FC236}">
                  <a16:creationId xmlns:a16="http://schemas.microsoft.com/office/drawing/2014/main" id="{529036D2-172E-0F43-1B3A-F4CC37CE35FA}"/>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6" name="Shape2_20210419_151924">
              <a:extLst>
                <a:ext uri="{FF2B5EF4-FFF2-40B4-BE49-F238E27FC236}">
                  <a16:creationId xmlns:a16="http://schemas.microsoft.com/office/drawing/2014/main" id="{2B5746CC-1B16-728F-1017-FF4B32B102E4}"/>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7" name="Freeform 22">
              <a:extLst>
                <a:ext uri="{FF2B5EF4-FFF2-40B4-BE49-F238E27FC236}">
                  <a16:creationId xmlns:a16="http://schemas.microsoft.com/office/drawing/2014/main" id="{DB730CB1-792C-983D-D726-55B92D21BAD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8" name="Shape1_20210419_151931">
              <a:extLst>
                <a:ext uri="{FF2B5EF4-FFF2-40B4-BE49-F238E27FC236}">
                  <a16:creationId xmlns:a16="http://schemas.microsoft.com/office/drawing/2014/main" id="{D25996ED-0C07-5301-B9A5-C7F2A4BFECD5}"/>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9" name="Freeform 26">
              <a:extLst>
                <a:ext uri="{FF2B5EF4-FFF2-40B4-BE49-F238E27FC236}">
                  <a16:creationId xmlns:a16="http://schemas.microsoft.com/office/drawing/2014/main" id="{BDC308C5-D855-CBF4-0C7C-E8A9E9F0BD81}"/>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0" name="Freeform 27">
              <a:extLst>
                <a:ext uri="{FF2B5EF4-FFF2-40B4-BE49-F238E27FC236}">
                  <a16:creationId xmlns:a16="http://schemas.microsoft.com/office/drawing/2014/main" id="{93D428DA-5C79-D667-AB82-1FA1C8177D21}"/>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1" name="Shape3_20210419_151924">
              <a:extLst>
                <a:ext uri="{FF2B5EF4-FFF2-40B4-BE49-F238E27FC236}">
                  <a16:creationId xmlns:a16="http://schemas.microsoft.com/office/drawing/2014/main" id="{0C47E581-5676-FCFC-0304-12F7383BFB53}"/>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2" name="Freeform 29">
              <a:extLst>
                <a:ext uri="{FF2B5EF4-FFF2-40B4-BE49-F238E27FC236}">
                  <a16:creationId xmlns:a16="http://schemas.microsoft.com/office/drawing/2014/main" id="{0469D7C1-A83E-03D7-325D-75C6BDD91868}"/>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3" name="Shape2_20210419_151931">
              <a:extLst>
                <a:ext uri="{FF2B5EF4-FFF2-40B4-BE49-F238E27FC236}">
                  <a16:creationId xmlns:a16="http://schemas.microsoft.com/office/drawing/2014/main" id="{E0285B35-C72C-5F59-46F0-5118B7CEDE9C}"/>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4" name="Freeform 32">
              <a:extLst>
                <a:ext uri="{FF2B5EF4-FFF2-40B4-BE49-F238E27FC236}">
                  <a16:creationId xmlns:a16="http://schemas.microsoft.com/office/drawing/2014/main" id="{9E13E21D-8857-8825-F9AE-DC4F6EBD5F73}"/>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5" name="Freeform 33">
              <a:extLst>
                <a:ext uri="{FF2B5EF4-FFF2-40B4-BE49-F238E27FC236}">
                  <a16:creationId xmlns:a16="http://schemas.microsoft.com/office/drawing/2014/main" id="{84092788-0473-9A0D-E977-B5FCC3005493}"/>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6" name="Freeform 34">
              <a:extLst>
                <a:ext uri="{FF2B5EF4-FFF2-40B4-BE49-F238E27FC236}">
                  <a16:creationId xmlns:a16="http://schemas.microsoft.com/office/drawing/2014/main" id="{4B848B1B-9862-0C5B-5F80-16197DBCDFF7}"/>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7" name="Freeform 35">
              <a:extLst>
                <a:ext uri="{FF2B5EF4-FFF2-40B4-BE49-F238E27FC236}">
                  <a16:creationId xmlns:a16="http://schemas.microsoft.com/office/drawing/2014/main" id="{9E7984B0-8442-DCAD-2D84-06F0C8FC45AA}"/>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8" name="Shape4_20210419_151924">
              <a:extLst>
                <a:ext uri="{FF2B5EF4-FFF2-40B4-BE49-F238E27FC236}">
                  <a16:creationId xmlns:a16="http://schemas.microsoft.com/office/drawing/2014/main" id="{8E646751-48A5-2635-8C5F-30F965974E7D}"/>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9" name="Shape3_20210419_151931">
              <a:extLst>
                <a:ext uri="{FF2B5EF4-FFF2-40B4-BE49-F238E27FC236}">
                  <a16:creationId xmlns:a16="http://schemas.microsoft.com/office/drawing/2014/main" id="{94FB1837-35EB-03BF-A33A-163631CC040A}"/>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0" name="Freeform 38">
              <a:extLst>
                <a:ext uri="{FF2B5EF4-FFF2-40B4-BE49-F238E27FC236}">
                  <a16:creationId xmlns:a16="http://schemas.microsoft.com/office/drawing/2014/main" id="{2497FD06-F500-CBDD-1544-3565A209E6B0}"/>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1" name="Freeform 39">
              <a:extLst>
                <a:ext uri="{FF2B5EF4-FFF2-40B4-BE49-F238E27FC236}">
                  <a16:creationId xmlns:a16="http://schemas.microsoft.com/office/drawing/2014/main" id="{2B46A1C6-402A-9286-8647-761C5E886637}"/>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2" name="Shape4_20210419_151931">
              <a:extLst>
                <a:ext uri="{FF2B5EF4-FFF2-40B4-BE49-F238E27FC236}">
                  <a16:creationId xmlns:a16="http://schemas.microsoft.com/office/drawing/2014/main" id="{035FDAC1-D8C2-4DF1-0CFE-A1453D03DA0A}"/>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3" name="Freeform 41">
              <a:extLst>
                <a:ext uri="{FF2B5EF4-FFF2-40B4-BE49-F238E27FC236}">
                  <a16:creationId xmlns:a16="http://schemas.microsoft.com/office/drawing/2014/main" id="{ACF3E7D4-636F-1880-05C3-11557EF7B7E8}"/>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4" name="Freeform 42">
              <a:extLst>
                <a:ext uri="{FF2B5EF4-FFF2-40B4-BE49-F238E27FC236}">
                  <a16:creationId xmlns:a16="http://schemas.microsoft.com/office/drawing/2014/main" id="{7EEC4609-3578-E714-A55D-65275D216CEA}"/>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5" name="Freeform 43">
              <a:extLst>
                <a:ext uri="{FF2B5EF4-FFF2-40B4-BE49-F238E27FC236}">
                  <a16:creationId xmlns:a16="http://schemas.microsoft.com/office/drawing/2014/main" id="{C71AE188-DCCB-A17B-6E00-15BF997B1AD7}"/>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6" name="Shape0_20210419_151924">
              <a:extLst>
                <a:ext uri="{FF2B5EF4-FFF2-40B4-BE49-F238E27FC236}">
                  <a16:creationId xmlns:a16="http://schemas.microsoft.com/office/drawing/2014/main" id="{A6ABF01E-5B3C-6109-C035-87A04217E912}"/>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7" name="Freeform 45">
              <a:extLst>
                <a:ext uri="{FF2B5EF4-FFF2-40B4-BE49-F238E27FC236}">
                  <a16:creationId xmlns:a16="http://schemas.microsoft.com/office/drawing/2014/main" id="{D06DE327-9EAF-C7A9-7A1F-21D3A2F45B44}"/>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8" name="Freeform 46">
              <a:extLst>
                <a:ext uri="{FF2B5EF4-FFF2-40B4-BE49-F238E27FC236}">
                  <a16:creationId xmlns:a16="http://schemas.microsoft.com/office/drawing/2014/main" id="{22A37DE6-89E8-EBFD-6169-8430C3870E99}"/>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9" name="Freeform 47">
              <a:extLst>
                <a:ext uri="{FF2B5EF4-FFF2-40B4-BE49-F238E27FC236}">
                  <a16:creationId xmlns:a16="http://schemas.microsoft.com/office/drawing/2014/main" id="{75B84061-995D-7FCB-45DF-49686A0C6FAB}"/>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0" name="Shape5_20210419_151931">
              <a:extLst>
                <a:ext uri="{FF2B5EF4-FFF2-40B4-BE49-F238E27FC236}">
                  <a16:creationId xmlns:a16="http://schemas.microsoft.com/office/drawing/2014/main" id="{4BCDDF77-F443-2FF3-7087-6E8268E9BB5F}"/>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1" name="Freeform 49">
              <a:extLst>
                <a:ext uri="{FF2B5EF4-FFF2-40B4-BE49-F238E27FC236}">
                  <a16:creationId xmlns:a16="http://schemas.microsoft.com/office/drawing/2014/main" id="{ADA302A9-7F59-DB75-60F7-F5AEB5695134}"/>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2" name="Freeform 50">
              <a:extLst>
                <a:ext uri="{FF2B5EF4-FFF2-40B4-BE49-F238E27FC236}">
                  <a16:creationId xmlns:a16="http://schemas.microsoft.com/office/drawing/2014/main" id="{528FE45F-9A27-FB04-38E6-E60FA61A90FD}"/>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3" name="Shape5_20210419_151924">
              <a:extLst>
                <a:ext uri="{FF2B5EF4-FFF2-40B4-BE49-F238E27FC236}">
                  <a16:creationId xmlns:a16="http://schemas.microsoft.com/office/drawing/2014/main" id="{40067AFA-F882-E0D0-462F-BA4C5118604B}"/>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4" name="Shape6_20210419_151924">
              <a:extLst>
                <a:ext uri="{FF2B5EF4-FFF2-40B4-BE49-F238E27FC236}">
                  <a16:creationId xmlns:a16="http://schemas.microsoft.com/office/drawing/2014/main" id="{EE7AC97E-9FED-4C0C-6B07-852FB1CC59BA}"/>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5" name="Freeform 53">
              <a:extLst>
                <a:ext uri="{FF2B5EF4-FFF2-40B4-BE49-F238E27FC236}">
                  <a16:creationId xmlns:a16="http://schemas.microsoft.com/office/drawing/2014/main" id="{CC5952CB-D076-4C01-9BF7-94AEA590A492}"/>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6" name="Shape6_20210419_151931">
              <a:extLst>
                <a:ext uri="{FF2B5EF4-FFF2-40B4-BE49-F238E27FC236}">
                  <a16:creationId xmlns:a16="http://schemas.microsoft.com/office/drawing/2014/main" id="{4DA60BEB-AD88-06B0-4188-385CA1E8B0E9}"/>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7" name="Freeform 55">
              <a:extLst>
                <a:ext uri="{FF2B5EF4-FFF2-40B4-BE49-F238E27FC236}">
                  <a16:creationId xmlns:a16="http://schemas.microsoft.com/office/drawing/2014/main" id="{78A646EE-3335-B9FC-2C79-0F440467DA60}"/>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8" name="Shape4_20210419_151917">
              <a:extLst>
                <a:ext uri="{FF2B5EF4-FFF2-40B4-BE49-F238E27FC236}">
                  <a16:creationId xmlns:a16="http://schemas.microsoft.com/office/drawing/2014/main" id="{B509712E-7167-B7E6-B4C1-A1A4AE439E75}"/>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9" name="Freeform 57">
              <a:extLst>
                <a:ext uri="{FF2B5EF4-FFF2-40B4-BE49-F238E27FC236}">
                  <a16:creationId xmlns:a16="http://schemas.microsoft.com/office/drawing/2014/main" id="{3920358B-9EDC-C856-3F75-5625C89E0341}"/>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0" name="Shape7_20210419_151924">
              <a:extLst>
                <a:ext uri="{FF2B5EF4-FFF2-40B4-BE49-F238E27FC236}">
                  <a16:creationId xmlns:a16="http://schemas.microsoft.com/office/drawing/2014/main" id="{76FFDA43-BB54-5710-AC56-306C5C644574}"/>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1" name="Shape5_20210419_151917">
              <a:extLst>
                <a:ext uri="{FF2B5EF4-FFF2-40B4-BE49-F238E27FC236}">
                  <a16:creationId xmlns:a16="http://schemas.microsoft.com/office/drawing/2014/main" id="{FA09A864-598F-0BE7-B0CC-E7FEE2A842E3}"/>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pic>
        <p:nvPicPr>
          <p:cNvPr id="4" name="Picture 11">
            <a:extLst>
              <a:ext uri="{FF2B5EF4-FFF2-40B4-BE49-F238E27FC236}">
                <a16:creationId xmlns:a16="http://schemas.microsoft.com/office/drawing/2014/main" id="{1DB7C839-3B3E-9F36-A709-08BD8CBEC281}"/>
              </a:ext>
            </a:extLst>
          </p:cNvPr>
          <p:cNvPicPr>
            <a:picLocks noChangeAspect="1"/>
          </p:cNvPicPr>
          <p:nvPr/>
        </p:nvPicPr>
        <p:blipFill>
          <a:blip r:embed="rId4"/>
          <a:stretch>
            <a:fillRect/>
          </a:stretch>
        </p:blipFill>
        <p:spPr>
          <a:xfrm>
            <a:off x="2880820" y="1503965"/>
            <a:ext cx="552450" cy="542925"/>
          </a:xfrm>
          <a:prstGeom prst="rect">
            <a:avLst/>
          </a:prstGeom>
        </p:spPr>
      </p:pic>
      <p:pic>
        <p:nvPicPr>
          <p:cNvPr id="5" name="Picture 12" descr="Icon&#10;&#10;Description automatically generated">
            <a:extLst>
              <a:ext uri="{FF2B5EF4-FFF2-40B4-BE49-F238E27FC236}">
                <a16:creationId xmlns:a16="http://schemas.microsoft.com/office/drawing/2014/main" id="{61C9C906-2E1F-0EB1-1FE2-AC1409FBACE8}"/>
              </a:ext>
            </a:extLst>
          </p:cNvPr>
          <p:cNvPicPr>
            <a:picLocks noChangeAspect="1"/>
          </p:cNvPicPr>
          <p:nvPr/>
        </p:nvPicPr>
        <p:blipFill>
          <a:blip r:embed="rId5"/>
          <a:stretch>
            <a:fillRect/>
          </a:stretch>
        </p:blipFill>
        <p:spPr>
          <a:xfrm>
            <a:off x="4295447" y="1242191"/>
            <a:ext cx="571500" cy="571500"/>
          </a:xfrm>
          <a:prstGeom prst="rect">
            <a:avLst/>
          </a:prstGeom>
        </p:spPr>
      </p:pic>
      <p:pic>
        <p:nvPicPr>
          <p:cNvPr id="6" name="Picture 13" descr="Icon&#10;&#10;Description automatically generated">
            <a:extLst>
              <a:ext uri="{FF2B5EF4-FFF2-40B4-BE49-F238E27FC236}">
                <a16:creationId xmlns:a16="http://schemas.microsoft.com/office/drawing/2014/main" id="{D1AA8677-395D-7907-8BC1-10333295F646}"/>
              </a:ext>
            </a:extLst>
          </p:cNvPr>
          <p:cNvPicPr>
            <a:picLocks noChangeAspect="1"/>
          </p:cNvPicPr>
          <p:nvPr/>
        </p:nvPicPr>
        <p:blipFill>
          <a:blip r:embed="rId6"/>
          <a:stretch>
            <a:fillRect/>
          </a:stretch>
        </p:blipFill>
        <p:spPr>
          <a:xfrm>
            <a:off x="5904515" y="1180115"/>
            <a:ext cx="638175" cy="638175"/>
          </a:xfrm>
          <a:prstGeom prst="rect">
            <a:avLst/>
          </a:prstGeom>
        </p:spPr>
      </p:pic>
      <p:pic>
        <p:nvPicPr>
          <p:cNvPr id="7" name="Picture 14">
            <a:extLst>
              <a:ext uri="{FF2B5EF4-FFF2-40B4-BE49-F238E27FC236}">
                <a16:creationId xmlns:a16="http://schemas.microsoft.com/office/drawing/2014/main" id="{C6EE76B0-B2F9-AD9D-510F-3D8EC04CFE3C}"/>
              </a:ext>
            </a:extLst>
          </p:cNvPr>
          <p:cNvPicPr>
            <a:picLocks noChangeAspect="1"/>
          </p:cNvPicPr>
          <p:nvPr/>
        </p:nvPicPr>
        <p:blipFill>
          <a:blip r:embed="rId7"/>
          <a:stretch>
            <a:fillRect/>
          </a:stretch>
        </p:blipFill>
        <p:spPr>
          <a:xfrm>
            <a:off x="7571390" y="1380797"/>
            <a:ext cx="590550" cy="581025"/>
          </a:xfrm>
          <a:prstGeom prst="rect">
            <a:avLst/>
          </a:prstGeom>
        </p:spPr>
      </p:pic>
      <p:pic>
        <p:nvPicPr>
          <p:cNvPr id="8" name="Picture 15" descr="Icon&#10;&#10;Description automatically generated">
            <a:extLst>
              <a:ext uri="{FF2B5EF4-FFF2-40B4-BE49-F238E27FC236}">
                <a16:creationId xmlns:a16="http://schemas.microsoft.com/office/drawing/2014/main" id="{0C22A489-49EE-C2CB-FFFE-920E4946A497}"/>
              </a:ext>
            </a:extLst>
          </p:cNvPr>
          <p:cNvPicPr>
            <a:picLocks noChangeAspect="1"/>
          </p:cNvPicPr>
          <p:nvPr/>
        </p:nvPicPr>
        <p:blipFill>
          <a:blip r:embed="rId8"/>
          <a:stretch>
            <a:fillRect/>
          </a:stretch>
        </p:blipFill>
        <p:spPr>
          <a:xfrm>
            <a:off x="9049078" y="1497396"/>
            <a:ext cx="504825" cy="504825"/>
          </a:xfrm>
          <a:prstGeom prst="rect">
            <a:avLst/>
          </a:prstGeom>
        </p:spPr>
      </p:pic>
      <p:sp>
        <p:nvSpPr>
          <p:cNvPr id="64" name="Rectangle 63">
            <a:extLst>
              <a:ext uri="{FF2B5EF4-FFF2-40B4-BE49-F238E27FC236}">
                <a16:creationId xmlns:a16="http://schemas.microsoft.com/office/drawing/2014/main" id="{A58E8F0E-5545-45B9-856B-D5C49B042DEC}"/>
              </a:ext>
            </a:extLst>
          </p:cNvPr>
          <p:cNvSpPr/>
          <p:nvPr/>
        </p:nvSpPr>
        <p:spPr>
          <a:xfrm>
            <a:off x="9524" y="4349250"/>
            <a:ext cx="12192000" cy="194823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2800">
                <a:solidFill>
                  <a:srgbClr val="000000"/>
                </a:solidFill>
                <a:latin typeface=""/>
              </a:rPr>
              <a:t>What is your favourite team activity that fosters belonging, past or present?</a:t>
            </a:r>
            <a:endParaRPr kumimoji="0" lang="en-IN" sz="2800" b="0" i="0" u="none" strike="noStrike" kern="1200" cap="none" spc="0" normalizeH="0" baseline="0" noProof="0">
              <a:ln>
                <a:noFill/>
              </a:ln>
              <a:solidFill>
                <a:srgbClr val="000000"/>
              </a:solidFill>
              <a:effectLst/>
              <a:uLnTx/>
              <a:uFillTx/>
              <a:latin typeface=""/>
            </a:endParaRPr>
          </a:p>
        </p:txBody>
      </p:sp>
      <p:sp>
        <p:nvSpPr>
          <p:cNvPr id="75" name="TextBox 74">
            <a:extLst>
              <a:ext uri="{FF2B5EF4-FFF2-40B4-BE49-F238E27FC236}">
                <a16:creationId xmlns:a16="http://schemas.microsoft.com/office/drawing/2014/main" id="{43AD4D02-959A-0949-8593-E1F146663E94}"/>
              </a:ext>
            </a:extLst>
          </p:cNvPr>
          <p:cNvSpPr txBox="1"/>
          <p:nvPr/>
        </p:nvSpPr>
        <p:spPr>
          <a:xfrm>
            <a:off x="-269593" y="3480184"/>
            <a:ext cx="3147585"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
              </a:rPr>
              <a:t>[Insert Survey URL and passcode]</a:t>
            </a:r>
          </a:p>
        </p:txBody>
      </p:sp>
      <p:sp>
        <p:nvSpPr>
          <p:cNvPr id="77" name="TextBox 76">
            <a:extLst>
              <a:ext uri="{FF2B5EF4-FFF2-40B4-BE49-F238E27FC236}">
                <a16:creationId xmlns:a16="http://schemas.microsoft.com/office/drawing/2014/main" id="{26F64766-AF80-417C-AC62-281D52D2C504}"/>
              </a:ext>
            </a:extLst>
          </p:cNvPr>
          <p:cNvSpPr txBox="1"/>
          <p:nvPr/>
        </p:nvSpPr>
        <p:spPr>
          <a:xfrm>
            <a:off x="46801" y="2275819"/>
            <a:ext cx="2698175" cy="369332"/>
          </a:xfrm>
          <a:prstGeom prst="rect">
            <a:avLst/>
          </a:prstGeom>
          <a:noFill/>
        </p:spPr>
        <p:txBody>
          <a:bodyPr wrap="none" lIns="91440" tIns="45720" rIns="91440" bIns="45720" rtlCol="0">
            <a:spAutoFit/>
          </a:bodyPr>
          <a:lstStyle/>
          <a:p>
            <a:pPr algn="l"/>
            <a:r>
              <a:rPr lang="en-US">
                <a:solidFill>
                  <a:srgbClr val="000000"/>
                </a:solidFill>
                <a:latin typeface=""/>
              </a:rPr>
              <a:t>[Insert Survey QR Code]</a:t>
            </a:r>
          </a:p>
        </p:txBody>
      </p:sp>
      <p:sp>
        <p:nvSpPr>
          <p:cNvPr id="78" name="TextBox 77">
            <a:extLst>
              <a:ext uri="{FF2B5EF4-FFF2-40B4-BE49-F238E27FC236}">
                <a16:creationId xmlns:a16="http://schemas.microsoft.com/office/drawing/2014/main" id="{88A867A8-1C0B-48D0-9919-93B047AB76F7}"/>
              </a:ext>
            </a:extLst>
          </p:cNvPr>
          <p:cNvSpPr txBox="1"/>
          <p:nvPr/>
        </p:nvSpPr>
        <p:spPr>
          <a:xfrm>
            <a:off x="617178" y="2845750"/>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
              </a:rPr>
              <a:t>OR</a:t>
            </a:r>
          </a:p>
        </p:txBody>
      </p:sp>
    </p:spTree>
    <p:custDataLst>
      <p:tags r:id="rId1"/>
    </p:custDataLst>
    <p:extLst>
      <p:ext uri="{BB962C8B-B14F-4D97-AF65-F5344CB8AC3E}">
        <p14:creationId xmlns:p14="http://schemas.microsoft.com/office/powerpoint/2010/main" val="54856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237137-25C8-EACE-E60F-0DA6FE1D25E7}"/>
              </a:ext>
            </a:extLst>
          </p:cNvPr>
          <p:cNvSpPr/>
          <p:nvPr/>
        </p:nvSpPr>
        <p:spPr>
          <a:xfrm>
            <a:off x="-21021" y="3946989"/>
            <a:ext cx="12192000" cy="2912535"/>
          </a:xfrm>
          <a:prstGeom prst="rect">
            <a:avLst/>
          </a:prstGeom>
          <a:solidFill>
            <a:schemeClr val="tx1">
              <a:lumMod val="50000"/>
              <a:lumOff val="50000"/>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85" fontAlgn="base">
              <a:spcBef>
                <a:spcPct val="0"/>
              </a:spcBef>
              <a:spcAft>
                <a:spcPct val="0"/>
              </a:spcAft>
              <a:defRPr/>
            </a:pPr>
            <a:r>
              <a:rPr kumimoji="0" lang="en-IN" sz="1800" b="0" i="0" u="none" strike="noStrike" kern="1200" cap="none" spc="0" normalizeH="0" baseline="0" noProof="0">
                <a:ln>
                  <a:noFill/>
                </a:ln>
                <a:solidFill>
                  <a:srgbClr val="000000"/>
                </a:solidFill>
                <a:effectLst/>
                <a:uLnTx/>
                <a:uFillTx/>
                <a:latin typeface=""/>
              </a:rPr>
              <a:t>&lt;insert </a:t>
            </a:r>
            <a:r>
              <a:rPr lang="en-IN">
                <a:solidFill>
                  <a:srgbClr val="000000"/>
                </a:solidFill>
                <a:latin typeface=""/>
              </a:rPr>
              <a:t>fun &amp; inspiring banner</a:t>
            </a:r>
            <a:r>
              <a:rPr kumimoji="0" lang="en-IN" sz="1800" b="0" i="0" u="none" strike="noStrike" kern="1200" cap="none" spc="0" normalizeH="0" baseline="0" noProof="0">
                <a:ln>
                  <a:noFill/>
                </a:ln>
                <a:solidFill>
                  <a:srgbClr val="000000"/>
                </a:solidFill>
                <a:effectLst/>
                <a:uLnTx/>
                <a:uFillTx/>
                <a:latin typeface=""/>
              </a:rPr>
              <a:t> image&gt;</a:t>
            </a:r>
          </a:p>
        </p:txBody>
      </p:sp>
      <p:sp>
        <p:nvSpPr>
          <p:cNvPr id="11" name="Rectangle 10">
            <a:extLst>
              <a:ext uri="{FF2B5EF4-FFF2-40B4-BE49-F238E27FC236}">
                <a16:creationId xmlns:a16="http://schemas.microsoft.com/office/drawing/2014/main" id="{4F68577A-2FB9-40CF-B43F-AB76862FFEF2}"/>
              </a:ext>
            </a:extLst>
          </p:cNvPr>
          <p:cNvSpPr/>
          <p:nvPr/>
        </p:nvSpPr>
        <p:spPr>
          <a:xfrm>
            <a:off x="-10160" y="0"/>
            <a:ext cx="12212320" cy="4033520"/>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ndParaRPr>
          </a:p>
        </p:txBody>
      </p:sp>
      <p:sp>
        <p:nvSpPr>
          <p:cNvPr id="9" name="TextBox 8">
            <a:extLst>
              <a:ext uri="{FF2B5EF4-FFF2-40B4-BE49-F238E27FC236}">
                <a16:creationId xmlns:a16="http://schemas.microsoft.com/office/drawing/2014/main" id="{78AC6023-6B45-4F8B-A167-CB66751FBE39}"/>
              </a:ext>
            </a:extLst>
          </p:cNvPr>
          <p:cNvSpPr txBox="1"/>
          <p:nvPr/>
        </p:nvSpPr>
        <p:spPr>
          <a:xfrm>
            <a:off x="618115" y="1306087"/>
            <a:ext cx="11291945" cy="9130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333" b="0" i="0" u="none" strike="noStrike" kern="1200" cap="none" spc="0" normalizeH="0" baseline="0" noProof="0">
                <a:ln>
                  <a:noFill/>
                </a:ln>
                <a:solidFill>
                  <a:srgbClr val="000000"/>
                </a:solidFill>
                <a:effectLst/>
                <a:uLnTx/>
                <a:uFillTx/>
                <a:latin typeface=""/>
              </a:rPr>
              <a:t>Our post-event activity</a:t>
            </a:r>
            <a:endParaRPr kumimoji="0" lang="en-IN" sz="5333" b="0" i="0" u="none" strike="noStrike" kern="1200" cap="none" spc="0" normalizeH="0" baseline="0" noProof="0">
              <a:ln>
                <a:noFill/>
              </a:ln>
              <a:solidFill>
                <a:srgbClr val="000000"/>
              </a:solidFill>
              <a:effectLst/>
              <a:uLnTx/>
              <a:uFillTx/>
              <a:latin typeface=""/>
            </a:endParaRPr>
          </a:p>
        </p:txBody>
      </p:sp>
      <p:sp>
        <p:nvSpPr>
          <p:cNvPr id="14" name="Rectangle 13">
            <a:extLst>
              <a:ext uri="{FF2B5EF4-FFF2-40B4-BE49-F238E27FC236}">
                <a16:creationId xmlns:a16="http://schemas.microsoft.com/office/drawing/2014/main" id="{DDF02D45-C6AF-47EB-9F8E-100825E143EF}"/>
              </a:ext>
            </a:extLst>
          </p:cNvPr>
          <p:cNvSpPr/>
          <p:nvPr/>
        </p:nvSpPr>
        <p:spPr>
          <a:xfrm>
            <a:off x="149014" y="149734"/>
            <a:ext cx="11893973" cy="6558533"/>
          </a:xfrm>
          <a:prstGeom prst="rect">
            <a:avLst/>
          </a:prstGeom>
          <a:no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ndParaRPr>
          </a:p>
        </p:txBody>
      </p:sp>
      <p:sp>
        <p:nvSpPr>
          <p:cNvPr id="18" name="TextBox 17">
            <a:extLst>
              <a:ext uri="{FF2B5EF4-FFF2-40B4-BE49-F238E27FC236}">
                <a16:creationId xmlns:a16="http://schemas.microsoft.com/office/drawing/2014/main" id="{5B4CF11C-F171-4CD7-AFA4-432752F5BB1D}"/>
              </a:ext>
            </a:extLst>
          </p:cNvPr>
          <p:cNvSpPr txBox="1"/>
          <p:nvPr/>
        </p:nvSpPr>
        <p:spPr>
          <a:xfrm>
            <a:off x="2934028" y="2362815"/>
            <a:ext cx="6005460" cy="923330"/>
          </a:xfrm>
          <a:prstGeom prst="rect">
            <a:avLst/>
          </a:prstGeom>
          <a:noFill/>
        </p:spPr>
        <p:txBody>
          <a:bodyPr wrap="square" lIns="91440" tIns="45720" rIns="91440" bIns="45720" rtlCol="0" anchor="ctr">
            <a:spAutoFit/>
          </a:bodyPr>
          <a:lstStyle/>
          <a:p>
            <a:pPr algn="ctr">
              <a:lnSpc>
                <a:spcPct val="90000"/>
              </a:lnSpc>
              <a:buClr>
                <a:srgbClr val="000000"/>
              </a:buClr>
              <a:buSzPts val="4400"/>
              <a:defRPr/>
            </a:pPr>
            <a:r>
              <a:rPr kumimoji="0" lang="en-US" sz="2000" b="0" i="0" u="none" strike="noStrike" kern="1200" cap="none" spc="0" normalizeH="0" baseline="0" noProof="0">
                <a:ln>
                  <a:noFill/>
                </a:ln>
                <a:solidFill>
                  <a:srgbClr val="000000"/>
                </a:solidFill>
                <a:effectLst/>
                <a:uLnTx/>
                <a:uFillTx/>
                <a:latin typeface=""/>
              </a:rPr>
              <a:t>Host:</a:t>
            </a:r>
            <a:r>
              <a:rPr lang="en-US" sz="2000">
                <a:solidFill>
                  <a:srgbClr val="000000"/>
                </a:solidFill>
                <a:latin typeface=""/>
              </a:rPr>
              <a:t> </a:t>
            </a:r>
            <a:r>
              <a:rPr kumimoji="0" lang="en-US" sz="2000" b="0" i="0" u="none" strike="noStrike" kern="1200" cap="none" spc="0" normalizeH="0" baseline="0" noProof="0">
                <a:ln>
                  <a:noFill/>
                </a:ln>
                <a:solidFill>
                  <a:srgbClr val="000000"/>
                </a:solidFill>
                <a:effectLst/>
                <a:uLnTx/>
                <a:uFillTx/>
                <a:latin typeface=""/>
              </a:rPr>
              <a:t> Local Satellite Events </a:t>
            </a:r>
            <a:r>
              <a:rPr lang="en-US" sz="2000">
                <a:solidFill>
                  <a:srgbClr val="000000"/>
                </a:solidFill>
                <a:latin typeface=""/>
              </a:rPr>
              <a:t>Get-togethers</a:t>
            </a:r>
          </a:p>
          <a:p>
            <a:pPr marL="0" marR="0" lvl="0" indent="0" algn="ctr" defTabSz="914400" rtl="0" eaLnBrk="1" fontAlgn="auto" latinLnBrk="0" hangingPunct="1">
              <a:lnSpc>
                <a:spcPct val="90000"/>
              </a:lnSpc>
              <a:spcBef>
                <a:spcPts val="0"/>
              </a:spcBef>
              <a:spcAft>
                <a:spcPts val="0"/>
              </a:spcAft>
              <a:buClr>
                <a:srgbClr val="000000"/>
              </a:buClr>
              <a:buSzPts val="4400"/>
              <a:buFontTx/>
              <a:buNone/>
              <a:tabLst/>
              <a:defRPr/>
            </a:pPr>
            <a:r>
              <a:rPr kumimoji="0" lang="en-US" sz="2000" b="0" i="0" u="none" strike="noStrike" kern="1200" cap="none" spc="0" normalizeH="0" baseline="0" noProof="0">
                <a:ln>
                  <a:noFill/>
                </a:ln>
                <a:solidFill>
                  <a:srgbClr val="000000"/>
                </a:solidFill>
                <a:effectLst/>
                <a:uLnTx/>
                <a:uFillTx/>
                <a:latin typeface=""/>
              </a:rPr>
              <a:t>Team Meet up at local </a:t>
            </a:r>
            <a:r>
              <a:rPr lang="en-US" sz="2000">
                <a:solidFill>
                  <a:srgbClr val="000000"/>
                </a:solidFill>
                <a:latin typeface=""/>
              </a:rPr>
              <a:t>shops </a:t>
            </a:r>
          </a:p>
          <a:p>
            <a:pPr marL="0" marR="0" lvl="0" indent="0" algn="ctr" defTabSz="914400" rtl="0" eaLnBrk="1" fontAlgn="auto" latinLnBrk="0" hangingPunct="1">
              <a:lnSpc>
                <a:spcPct val="90000"/>
              </a:lnSpc>
              <a:spcBef>
                <a:spcPts val="0"/>
              </a:spcBef>
              <a:spcAft>
                <a:spcPts val="0"/>
              </a:spcAft>
              <a:buClr>
                <a:srgbClr val="000000"/>
              </a:buClr>
              <a:buSzPts val="4400"/>
              <a:buFontTx/>
              <a:buNone/>
              <a:tabLst/>
              <a:defRPr/>
            </a:pPr>
            <a:endParaRPr lang="en-US" sz="2000">
              <a:solidFill>
                <a:srgbClr val="000000"/>
              </a:solidFill>
              <a:latin typeface=""/>
            </a:endParaRPr>
          </a:p>
        </p:txBody>
      </p:sp>
    </p:spTree>
    <p:custDataLst>
      <p:tags r:id="rId1"/>
    </p:custDataLst>
    <p:extLst>
      <p:ext uri="{BB962C8B-B14F-4D97-AF65-F5344CB8AC3E}">
        <p14:creationId xmlns:p14="http://schemas.microsoft.com/office/powerpoint/2010/main" val="174256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A58CDC-48E0-4FE3-9D4D-36561B98D3F3}"/>
              </a:ext>
            </a:extLst>
          </p:cNvPr>
          <p:cNvSpPr txBox="1"/>
          <p:nvPr/>
        </p:nvSpPr>
        <p:spPr>
          <a:xfrm>
            <a:off x="2269856" y="454285"/>
            <a:ext cx="8949886" cy="584775"/>
          </a:xfrm>
          <a:prstGeom prst="rect">
            <a:avLst/>
          </a:prstGeom>
          <a:noFill/>
        </p:spPr>
        <p:txBody>
          <a:bodyPr wrap="none" lIns="91440" tIns="45720" rIns="91440" bIns="45720" rtlCol="0">
            <a:spAutoFit/>
          </a:bodyPr>
          <a:lstStyle/>
          <a:p>
            <a:pPr algn="l"/>
            <a:r>
              <a:rPr lang="en-US" sz="3200">
                <a:solidFill>
                  <a:srgbClr val="000000"/>
                </a:solidFill>
                <a:latin typeface=""/>
              </a:rPr>
              <a:t>Local Meet-up, per your Geographical Location  </a:t>
            </a:r>
          </a:p>
        </p:txBody>
      </p:sp>
      <p:cxnSp>
        <p:nvCxnSpPr>
          <p:cNvPr id="20" name="Google Shape;987;p31">
            <a:extLst>
              <a:ext uri="{FF2B5EF4-FFF2-40B4-BE49-F238E27FC236}">
                <a16:creationId xmlns:a16="http://schemas.microsoft.com/office/drawing/2014/main" id="{2A29A3E2-D6DB-4D45-9E9B-2CD1A05E9E7B}"/>
              </a:ext>
            </a:extLst>
          </p:cNvPr>
          <p:cNvCxnSpPr/>
          <p:nvPr/>
        </p:nvCxnSpPr>
        <p:spPr>
          <a:xfrm>
            <a:off x="36430" y="151403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24" name="Rectangle 23">
            <a:extLst>
              <a:ext uri="{FF2B5EF4-FFF2-40B4-BE49-F238E27FC236}">
                <a16:creationId xmlns:a16="http://schemas.microsoft.com/office/drawing/2014/main" id="{229574C3-2753-447C-BB30-33926B180FD0}"/>
              </a:ext>
            </a:extLst>
          </p:cNvPr>
          <p:cNvSpPr/>
          <p:nvPr/>
        </p:nvSpPr>
        <p:spPr>
          <a:xfrm>
            <a:off x="5681609" y="1675009"/>
            <a:ext cx="5532521" cy="3874525"/>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montage of thumbnail size images of different locations&gt;</a:t>
            </a:r>
          </a:p>
        </p:txBody>
      </p:sp>
      <p:sp>
        <p:nvSpPr>
          <p:cNvPr id="4" name="Rectangle 3">
            <a:extLst>
              <a:ext uri="{FF2B5EF4-FFF2-40B4-BE49-F238E27FC236}">
                <a16:creationId xmlns:a16="http://schemas.microsoft.com/office/drawing/2014/main" id="{240B8070-7940-4CB9-8E20-3C2073250C0B}"/>
              </a:ext>
            </a:extLst>
          </p:cNvPr>
          <p:cNvSpPr/>
          <p:nvPr/>
        </p:nvSpPr>
        <p:spPr>
          <a:xfrm>
            <a:off x="134396" y="1593276"/>
            <a:ext cx="4668928" cy="3369599"/>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image of coffee shop&gt;</a:t>
            </a:r>
          </a:p>
        </p:txBody>
      </p:sp>
    </p:spTree>
    <p:extLst>
      <p:ext uri="{BB962C8B-B14F-4D97-AF65-F5344CB8AC3E}">
        <p14:creationId xmlns:p14="http://schemas.microsoft.com/office/powerpoint/2010/main" val="324855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764B6-7E3B-1445-A583-D9E2D5DD0F5C}"/>
              </a:ext>
            </a:extLst>
          </p:cNvPr>
          <p:cNvSpPr/>
          <p:nvPr/>
        </p:nvSpPr>
        <p:spPr>
          <a:xfrm>
            <a:off x="365334" y="2754452"/>
            <a:ext cx="11258834" cy="360038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a:ln>
                  <a:noFill/>
                </a:ln>
                <a:solidFill>
                  <a:srgbClr val="000000"/>
                </a:solidFill>
                <a:effectLst/>
                <a:uLnTx/>
                <a:uFillTx/>
                <a:latin typeface=""/>
              </a:rPr>
              <a:t>List helpful sites/resources that will be beneficial to create a sense of </a:t>
            </a:r>
            <a:r>
              <a:rPr lang="en-IN" sz="2800">
                <a:solidFill>
                  <a:srgbClr val="000000"/>
                </a:solidFill>
                <a:latin typeface=""/>
              </a:rPr>
              <a:t>belonging</a:t>
            </a:r>
            <a:endParaRPr kumimoji="0" lang="en-IN" sz="2800" b="0" i="0" u="none" strike="noStrike" kern="1200" cap="none" spc="0" normalizeH="0" baseline="0" noProof="0">
              <a:ln>
                <a:noFill/>
              </a:ln>
              <a:solidFill>
                <a:srgbClr val="000000"/>
              </a:solidFill>
              <a:effectLst/>
              <a:uLnTx/>
              <a:uFillTx/>
              <a:latin typeface=""/>
            </a:endParaRPr>
          </a:p>
        </p:txBody>
      </p:sp>
      <p:sp>
        <p:nvSpPr>
          <p:cNvPr id="2" name="Title 1">
            <a:extLst>
              <a:ext uri="{FF2B5EF4-FFF2-40B4-BE49-F238E27FC236}">
                <a16:creationId xmlns:a16="http://schemas.microsoft.com/office/drawing/2014/main" id="{65FBD2A7-AFA4-D046-A48B-3781ADF14229}"/>
              </a:ext>
            </a:extLst>
          </p:cNvPr>
          <p:cNvSpPr>
            <a:spLocks noGrp="1"/>
          </p:cNvSpPr>
          <p:nvPr>
            <p:ph type="title"/>
          </p:nvPr>
        </p:nvSpPr>
        <p:spPr>
          <a:xfrm>
            <a:off x="753324" y="1171254"/>
            <a:ext cx="7286168" cy="888365"/>
          </a:xfrm>
        </p:spPr>
        <p:txBody>
          <a:bodyPr/>
          <a:lstStyle/>
          <a:p>
            <a:r>
              <a:rPr lang="en-US" sz="3700">
                <a:solidFill>
                  <a:srgbClr val="000000"/>
                </a:solidFill>
                <a:latin typeface=""/>
              </a:rPr>
              <a:t>[Helpful sites to know]</a:t>
            </a:r>
          </a:p>
        </p:txBody>
      </p:sp>
      <p:sp>
        <p:nvSpPr>
          <p:cNvPr id="3" name="Rectangle 2">
            <a:extLst>
              <a:ext uri="{FF2B5EF4-FFF2-40B4-BE49-F238E27FC236}">
                <a16:creationId xmlns:a16="http://schemas.microsoft.com/office/drawing/2014/main" id="{A94C2DE8-F011-9422-5915-60F04EBE65A2}"/>
              </a:ext>
            </a:extLst>
          </p:cNvPr>
          <p:cNvSpPr/>
          <p:nvPr/>
        </p:nvSpPr>
        <p:spPr>
          <a:xfrm>
            <a:off x="7543800" y="338919"/>
            <a:ext cx="2347414" cy="2199564"/>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latin typeface=""/>
              </a:rPr>
              <a:t>&lt;insert thinking emoji&gt;</a:t>
            </a:r>
          </a:p>
        </p:txBody>
      </p:sp>
    </p:spTree>
    <p:extLst>
      <p:ext uri="{BB962C8B-B14F-4D97-AF65-F5344CB8AC3E}">
        <p14:creationId xmlns:p14="http://schemas.microsoft.com/office/powerpoint/2010/main" val="253581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1BA-BC36-DB40-89DD-81FC64D67532}"/>
              </a:ext>
            </a:extLst>
          </p:cNvPr>
          <p:cNvSpPr>
            <a:spLocks noGrp="1"/>
          </p:cNvSpPr>
          <p:nvPr>
            <p:ph type="title"/>
          </p:nvPr>
        </p:nvSpPr>
        <p:spPr>
          <a:xfrm>
            <a:off x="315517" y="316522"/>
            <a:ext cx="11127317" cy="975783"/>
          </a:xfrm>
        </p:spPr>
        <p:txBody>
          <a:bodyPr/>
          <a:lstStyle/>
          <a:p>
            <a:r>
              <a:rPr lang="en-US" sz="3600">
                <a:solidFill>
                  <a:srgbClr val="000000"/>
                </a:solidFill>
                <a:latin typeface=""/>
              </a:rPr>
              <a:t>Creating a team where </a:t>
            </a:r>
            <a:r>
              <a:rPr lang="en-US" sz="3600" u="sng">
                <a:solidFill>
                  <a:srgbClr val="000000"/>
                </a:solidFill>
                <a:latin typeface=""/>
              </a:rPr>
              <a:t>everyone</a:t>
            </a:r>
            <a:r>
              <a:rPr lang="en-US" sz="3600">
                <a:solidFill>
                  <a:srgbClr val="000000"/>
                </a:solidFill>
                <a:latin typeface=""/>
              </a:rPr>
              <a:t> thrives</a:t>
            </a:r>
            <a:endParaRPr lang="en-US">
              <a:solidFill>
                <a:srgbClr val="000000"/>
              </a:solidFill>
              <a:latin typeface=""/>
            </a:endParaRPr>
          </a:p>
        </p:txBody>
      </p:sp>
      <p:sp>
        <p:nvSpPr>
          <p:cNvPr id="4" name="Rectangle: Rounded Corners 38">
            <a:extLst>
              <a:ext uri="{FF2B5EF4-FFF2-40B4-BE49-F238E27FC236}">
                <a16:creationId xmlns:a16="http://schemas.microsoft.com/office/drawing/2014/main" id="{51606DAF-15B9-D34C-9BA7-CA8C78821F71}"/>
              </a:ext>
            </a:extLst>
          </p:cNvPr>
          <p:cNvSpPr/>
          <p:nvPr/>
        </p:nvSpPr>
        <p:spPr>
          <a:xfrm>
            <a:off x="123516" y="4595633"/>
            <a:ext cx="11944967" cy="132525"/>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1333"/>
              </a:spcAft>
              <a:buClrTx/>
              <a:buSzTx/>
              <a:buFontTx/>
              <a:buNone/>
              <a:tabLst/>
              <a:defRPr/>
            </a:pPr>
            <a:endParaRPr kumimoji="0" lang="en-US" sz="1467" b="0" i="0" u="none" strike="noStrike" kern="1200" cap="none" spc="0" normalizeH="0" baseline="0" noProof="0" err="1">
              <a:ln>
                <a:noFill/>
              </a:ln>
              <a:solidFill>
                <a:srgbClr val="000000"/>
              </a:solidFill>
              <a:effectLst/>
              <a:uLnTx/>
              <a:uFillTx/>
              <a:latin typeface=""/>
              <a:cs typeface="CiscoSansTT ExtraLight" panose="020B0303020201020303" pitchFamily="34" charset="0"/>
            </a:endParaRPr>
          </a:p>
        </p:txBody>
      </p:sp>
      <p:sp>
        <p:nvSpPr>
          <p:cNvPr id="10" name="Oval 9">
            <a:extLst>
              <a:ext uri="{FF2B5EF4-FFF2-40B4-BE49-F238E27FC236}">
                <a16:creationId xmlns:a16="http://schemas.microsoft.com/office/drawing/2014/main" id="{3D01254A-A312-6644-AE97-FDC6D59D7731}"/>
              </a:ext>
            </a:extLst>
          </p:cNvPr>
          <p:cNvSpPr/>
          <p:nvPr/>
        </p:nvSpPr>
        <p:spPr>
          <a:xfrm>
            <a:off x="2066547"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1" name="Graphic 5">
            <a:extLst>
              <a:ext uri="{FF2B5EF4-FFF2-40B4-BE49-F238E27FC236}">
                <a16:creationId xmlns:a16="http://schemas.microsoft.com/office/drawing/2014/main" id="{50BCB07D-AC07-AA40-BBCA-B23A8C04A9D8}"/>
              </a:ext>
            </a:extLst>
          </p:cNvPr>
          <p:cNvSpPr/>
          <p:nvPr/>
        </p:nvSpPr>
        <p:spPr>
          <a:xfrm rot="3124496">
            <a:off x="233990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2" name="Oval 11">
            <a:extLst>
              <a:ext uri="{FF2B5EF4-FFF2-40B4-BE49-F238E27FC236}">
                <a16:creationId xmlns:a16="http://schemas.microsoft.com/office/drawing/2014/main" id="{5D087528-287A-B94C-A345-C384CC515976}"/>
              </a:ext>
            </a:extLst>
          </p:cNvPr>
          <p:cNvSpPr/>
          <p:nvPr/>
        </p:nvSpPr>
        <p:spPr>
          <a:xfrm>
            <a:off x="4089777"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3" name="Graphic 5">
            <a:extLst>
              <a:ext uri="{FF2B5EF4-FFF2-40B4-BE49-F238E27FC236}">
                <a16:creationId xmlns:a16="http://schemas.microsoft.com/office/drawing/2014/main" id="{6F5701C8-81E4-174F-B489-392DDC5C0E51}"/>
              </a:ext>
            </a:extLst>
          </p:cNvPr>
          <p:cNvSpPr/>
          <p:nvPr/>
        </p:nvSpPr>
        <p:spPr>
          <a:xfrm rot="3124496">
            <a:off x="436313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4" name="Oval 13">
            <a:extLst>
              <a:ext uri="{FF2B5EF4-FFF2-40B4-BE49-F238E27FC236}">
                <a16:creationId xmlns:a16="http://schemas.microsoft.com/office/drawing/2014/main" id="{1302B665-B84A-E446-9CC0-D443FFE735F1}"/>
              </a:ext>
            </a:extLst>
          </p:cNvPr>
          <p:cNvSpPr/>
          <p:nvPr/>
        </p:nvSpPr>
        <p:spPr>
          <a:xfrm>
            <a:off x="6086366"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5" name="Graphic 5">
            <a:extLst>
              <a:ext uri="{FF2B5EF4-FFF2-40B4-BE49-F238E27FC236}">
                <a16:creationId xmlns:a16="http://schemas.microsoft.com/office/drawing/2014/main" id="{B1A35D8C-6785-8A44-87FB-4856EA317CC0}"/>
              </a:ext>
            </a:extLst>
          </p:cNvPr>
          <p:cNvSpPr/>
          <p:nvPr/>
        </p:nvSpPr>
        <p:spPr>
          <a:xfrm rot="3124496">
            <a:off x="635972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6" name="Oval 15">
            <a:extLst>
              <a:ext uri="{FF2B5EF4-FFF2-40B4-BE49-F238E27FC236}">
                <a16:creationId xmlns:a16="http://schemas.microsoft.com/office/drawing/2014/main" id="{D0ACBF22-D4C8-5F45-BD71-F55283024C55}"/>
              </a:ext>
            </a:extLst>
          </p:cNvPr>
          <p:cNvSpPr/>
          <p:nvPr/>
        </p:nvSpPr>
        <p:spPr>
          <a:xfrm>
            <a:off x="8082956" y="3203257"/>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7" name="Graphic 5">
            <a:extLst>
              <a:ext uri="{FF2B5EF4-FFF2-40B4-BE49-F238E27FC236}">
                <a16:creationId xmlns:a16="http://schemas.microsoft.com/office/drawing/2014/main" id="{ACE30863-0C7F-BA49-97B9-61571D3B7B0D}"/>
              </a:ext>
            </a:extLst>
          </p:cNvPr>
          <p:cNvSpPr/>
          <p:nvPr/>
        </p:nvSpPr>
        <p:spPr>
          <a:xfrm rot="2787211">
            <a:off x="8373396" y="4267301"/>
            <a:ext cx="212124" cy="438951"/>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8" name="Oval 17">
            <a:extLst>
              <a:ext uri="{FF2B5EF4-FFF2-40B4-BE49-F238E27FC236}">
                <a16:creationId xmlns:a16="http://schemas.microsoft.com/office/drawing/2014/main" id="{3CE51885-569E-A442-9C2B-F5BA4E119530}"/>
              </a:ext>
            </a:extLst>
          </p:cNvPr>
          <p:cNvSpPr/>
          <p:nvPr/>
        </p:nvSpPr>
        <p:spPr>
          <a:xfrm>
            <a:off x="10314691" y="3203257"/>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9" name="Graphic 5">
            <a:extLst>
              <a:ext uri="{FF2B5EF4-FFF2-40B4-BE49-F238E27FC236}">
                <a16:creationId xmlns:a16="http://schemas.microsoft.com/office/drawing/2014/main" id="{AE3FE666-FEB3-8D4A-8661-670A7E6F3A67}"/>
              </a:ext>
            </a:extLst>
          </p:cNvPr>
          <p:cNvSpPr/>
          <p:nvPr/>
        </p:nvSpPr>
        <p:spPr>
          <a:xfrm rot="3124496">
            <a:off x="10588048" y="4217092"/>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20" name="Oval 19">
            <a:extLst>
              <a:ext uri="{FF2B5EF4-FFF2-40B4-BE49-F238E27FC236}">
                <a16:creationId xmlns:a16="http://schemas.microsoft.com/office/drawing/2014/main" id="{B07E6A59-D5E2-1543-ACB2-826B39B3DDB9}"/>
              </a:ext>
            </a:extLst>
          </p:cNvPr>
          <p:cNvSpPr/>
          <p:nvPr/>
        </p:nvSpPr>
        <p:spPr>
          <a:xfrm>
            <a:off x="123516"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21" name="Graphic 5">
            <a:extLst>
              <a:ext uri="{FF2B5EF4-FFF2-40B4-BE49-F238E27FC236}">
                <a16:creationId xmlns:a16="http://schemas.microsoft.com/office/drawing/2014/main" id="{F7C8F680-D500-EB4E-B3A6-9EC603370D34}"/>
              </a:ext>
            </a:extLst>
          </p:cNvPr>
          <p:cNvSpPr/>
          <p:nvPr/>
        </p:nvSpPr>
        <p:spPr>
          <a:xfrm rot="3124496">
            <a:off x="39687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22" name="TextBox 21">
            <a:extLst>
              <a:ext uri="{FF2B5EF4-FFF2-40B4-BE49-F238E27FC236}">
                <a16:creationId xmlns:a16="http://schemas.microsoft.com/office/drawing/2014/main" id="{9B057C72-71AB-9148-BFF6-C7784DF9AD68}"/>
              </a:ext>
            </a:extLst>
          </p:cNvPr>
          <p:cNvSpPr txBox="1"/>
          <p:nvPr/>
        </p:nvSpPr>
        <p:spPr>
          <a:xfrm>
            <a:off x="129062" y="3617646"/>
            <a:ext cx="139631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Kick Off Session:</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Full Stack Wellness &amp; Inclusion</a:t>
            </a:r>
          </a:p>
        </p:txBody>
      </p:sp>
      <p:sp>
        <p:nvSpPr>
          <p:cNvPr id="23" name="TextBox 22">
            <a:extLst>
              <a:ext uri="{FF2B5EF4-FFF2-40B4-BE49-F238E27FC236}">
                <a16:creationId xmlns:a16="http://schemas.microsoft.com/office/drawing/2014/main" id="{2725AFDA-302E-544A-9D62-602D21DDF385}"/>
              </a:ext>
            </a:extLst>
          </p:cNvPr>
          <p:cNvSpPr txBox="1"/>
          <p:nvPr/>
        </p:nvSpPr>
        <p:spPr>
          <a:xfrm>
            <a:off x="2099083" y="3524445"/>
            <a:ext cx="1327250" cy="107721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1:</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Your Physical Layer: Healthy Body, Healthy Mind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
            </a:endParaRPr>
          </a:p>
        </p:txBody>
      </p:sp>
      <p:sp>
        <p:nvSpPr>
          <p:cNvPr id="24" name="TextBox 23">
            <a:extLst>
              <a:ext uri="{FF2B5EF4-FFF2-40B4-BE49-F238E27FC236}">
                <a16:creationId xmlns:a16="http://schemas.microsoft.com/office/drawing/2014/main" id="{75AF2588-2B64-8848-8037-5DEEE2DE90FB}"/>
              </a:ext>
            </a:extLst>
          </p:cNvPr>
          <p:cNvSpPr txBox="1"/>
          <p:nvPr/>
        </p:nvSpPr>
        <p:spPr>
          <a:xfrm>
            <a:off x="4181615" y="3505765"/>
            <a:ext cx="1212637"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2:</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Designing a Team Where Everyone Feels Safe</a:t>
            </a:r>
          </a:p>
        </p:txBody>
      </p:sp>
      <p:sp>
        <p:nvSpPr>
          <p:cNvPr id="25" name="TextBox 24">
            <a:extLst>
              <a:ext uri="{FF2B5EF4-FFF2-40B4-BE49-F238E27FC236}">
                <a16:creationId xmlns:a16="http://schemas.microsoft.com/office/drawing/2014/main" id="{796A11A2-2DC3-AF4A-BDBA-D413420E6498}"/>
              </a:ext>
            </a:extLst>
          </p:cNvPr>
          <p:cNvSpPr txBox="1"/>
          <p:nvPr/>
        </p:nvSpPr>
        <p:spPr>
          <a:xfrm>
            <a:off x="6182596" y="3505764"/>
            <a:ext cx="1255323"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3:</a:t>
            </a:r>
            <a:br>
              <a:rPr kumimoji="0" lang="en-US" sz="1000" b="1" i="0" u="sng"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Developing a Team Where Everyone Belongs</a:t>
            </a:r>
          </a:p>
        </p:txBody>
      </p:sp>
      <p:sp>
        <p:nvSpPr>
          <p:cNvPr id="26" name="TextBox 25">
            <a:extLst>
              <a:ext uri="{FF2B5EF4-FFF2-40B4-BE49-F238E27FC236}">
                <a16:creationId xmlns:a16="http://schemas.microsoft.com/office/drawing/2014/main" id="{706169B7-E1AA-2043-8472-09DDECA379B4}"/>
              </a:ext>
            </a:extLst>
          </p:cNvPr>
          <p:cNvSpPr txBox="1"/>
          <p:nvPr/>
        </p:nvSpPr>
        <p:spPr>
          <a:xfrm>
            <a:off x="8160814" y="3466906"/>
            <a:ext cx="1247924"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00000"/>
                </a:solidFill>
                <a:effectLst/>
                <a:uLnTx/>
                <a:uFillTx/>
                <a:latin typeface=""/>
              </a:rPr>
              <a:t>Session 4:</a:t>
            </a:r>
            <a:br>
              <a:rPr kumimoji="0" lang="en-US" sz="1000" b="1" i="0" u="none" strike="noStrike" kern="1200" cap="none" spc="0" normalizeH="0" baseline="0" noProof="0" dirty="0">
                <a:ln>
                  <a:noFill/>
                </a:ln>
                <a:solidFill>
                  <a:srgbClr val="000000"/>
                </a:solidFill>
                <a:effectLst/>
                <a:uLnTx/>
                <a:uFillTx/>
                <a:latin typeface=""/>
              </a:rPr>
            </a:br>
            <a:r>
              <a:rPr kumimoji="0" lang="en-US" sz="1000" b="1" i="0" u="none" strike="noStrike" kern="1200" cap="none" spc="0" normalizeH="0" baseline="0" noProof="0" dirty="0">
                <a:ln>
                  <a:noFill/>
                </a:ln>
                <a:solidFill>
                  <a:srgbClr val="000000"/>
                </a:solidFill>
                <a:effectLst/>
                <a:uLnTx/>
                <a:uFillTx/>
                <a:latin typeface=""/>
              </a:rPr>
              <a:t>Personal Code Reviews: Owning and Honoring our Achievements</a:t>
            </a:r>
          </a:p>
        </p:txBody>
      </p:sp>
      <p:sp>
        <p:nvSpPr>
          <p:cNvPr id="27" name="TextBox 26">
            <a:extLst>
              <a:ext uri="{FF2B5EF4-FFF2-40B4-BE49-F238E27FC236}">
                <a16:creationId xmlns:a16="http://schemas.microsoft.com/office/drawing/2014/main" id="{819B088C-6E3E-A549-BFEF-04CFD1F41EEC}"/>
              </a:ext>
            </a:extLst>
          </p:cNvPr>
          <p:cNvSpPr txBox="1"/>
          <p:nvPr/>
        </p:nvSpPr>
        <p:spPr>
          <a:xfrm>
            <a:off x="10506580" y="3545232"/>
            <a:ext cx="1012535"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5:</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CI/CD Pipeline for Your Best Self</a:t>
            </a:r>
            <a:endParaRPr kumimoji="0" lang="en-US" sz="1100" b="1" i="0" u="none" strike="noStrike" kern="1200" cap="none" spc="0" normalizeH="0" baseline="0" noProof="0">
              <a:ln>
                <a:noFill/>
              </a:ln>
              <a:solidFill>
                <a:srgbClr val="000000"/>
              </a:solidFill>
              <a:effectLst/>
              <a:uLnTx/>
              <a:uFillTx/>
              <a:latin typeface=""/>
            </a:endParaRPr>
          </a:p>
        </p:txBody>
      </p:sp>
      <p:sp>
        <p:nvSpPr>
          <p:cNvPr id="28" name="Oval 27">
            <a:extLst>
              <a:ext uri="{FF2B5EF4-FFF2-40B4-BE49-F238E27FC236}">
                <a16:creationId xmlns:a16="http://schemas.microsoft.com/office/drawing/2014/main" id="{686D9DB2-854F-424A-B4F3-4B9EA2A840DA}"/>
              </a:ext>
            </a:extLst>
          </p:cNvPr>
          <p:cNvSpPr/>
          <p:nvPr/>
        </p:nvSpPr>
        <p:spPr>
          <a:xfrm>
            <a:off x="1512156" y="4426809"/>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29" name="Picture 28">
            <a:extLst>
              <a:ext uri="{FF2B5EF4-FFF2-40B4-BE49-F238E27FC236}">
                <a16:creationId xmlns:a16="http://schemas.microsoft.com/office/drawing/2014/main" id="{BE8D719B-3BB6-A147-AC2B-E8DA36ABEE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442" y="4427392"/>
            <a:ext cx="408662" cy="408662"/>
          </a:xfrm>
          <a:prstGeom prst="ellipse">
            <a:avLst/>
          </a:prstGeom>
          <a:ln w="28575">
            <a:noFill/>
          </a:ln>
        </p:spPr>
      </p:pic>
      <p:sp>
        <p:nvSpPr>
          <p:cNvPr id="30" name="Oval 29">
            <a:extLst>
              <a:ext uri="{FF2B5EF4-FFF2-40B4-BE49-F238E27FC236}">
                <a16:creationId xmlns:a16="http://schemas.microsoft.com/office/drawing/2014/main" id="{2568E097-5374-304F-A80A-5DEB86277594}"/>
              </a:ext>
            </a:extLst>
          </p:cNvPr>
          <p:cNvSpPr/>
          <p:nvPr/>
        </p:nvSpPr>
        <p:spPr>
          <a:xfrm>
            <a:off x="3592797" y="4396980"/>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1" name="Picture 30">
            <a:extLst>
              <a:ext uri="{FF2B5EF4-FFF2-40B4-BE49-F238E27FC236}">
                <a16:creationId xmlns:a16="http://schemas.microsoft.com/office/drawing/2014/main" id="{1A6DCE1A-D0BD-7140-B4D3-E1972DC60A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8533" y="4404453"/>
            <a:ext cx="408662" cy="408662"/>
          </a:xfrm>
          <a:prstGeom prst="ellipse">
            <a:avLst/>
          </a:prstGeom>
          <a:ln w="28575">
            <a:noFill/>
          </a:ln>
        </p:spPr>
      </p:pic>
      <p:sp>
        <p:nvSpPr>
          <p:cNvPr id="32" name="Oval 31">
            <a:extLst>
              <a:ext uri="{FF2B5EF4-FFF2-40B4-BE49-F238E27FC236}">
                <a16:creationId xmlns:a16="http://schemas.microsoft.com/office/drawing/2014/main" id="{626066B0-73D8-6C4E-8F0D-BDE27EE661D4}"/>
              </a:ext>
            </a:extLst>
          </p:cNvPr>
          <p:cNvSpPr/>
          <p:nvPr/>
        </p:nvSpPr>
        <p:spPr>
          <a:xfrm>
            <a:off x="5555364" y="4404221"/>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3" name="Picture 32">
            <a:extLst>
              <a:ext uri="{FF2B5EF4-FFF2-40B4-BE49-F238E27FC236}">
                <a16:creationId xmlns:a16="http://schemas.microsoft.com/office/drawing/2014/main" id="{08D395FC-74B6-4B47-9806-778F40380D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100" y="4411694"/>
            <a:ext cx="408662" cy="408662"/>
          </a:xfrm>
          <a:prstGeom prst="ellipse">
            <a:avLst/>
          </a:prstGeom>
          <a:ln w="28575">
            <a:noFill/>
          </a:ln>
        </p:spPr>
      </p:pic>
      <p:sp>
        <p:nvSpPr>
          <p:cNvPr id="34" name="Oval 33">
            <a:extLst>
              <a:ext uri="{FF2B5EF4-FFF2-40B4-BE49-F238E27FC236}">
                <a16:creationId xmlns:a16="http://schemas.microsoft.com/office/drawing/2014/main" id="{C56EE9E6-516A-A04F-BE8F-63AE3620F0E6}"/>
              </a:ext>
            </a:extLst>
          </p:cNvPr>
          <p:cNvSpPr/>
          <p:nvPr/>
        </p:nvSpPr>
        <p:spPr>
          <a:xfrm>
            <a:off x="7621280" y="4419336"/>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5" name="Picture 34">
            <a:extLst>
              <a:ext uri="{FF2B5EF4-FFF2-40B4-BE49-F238E27FC236}">
                <a16:creationId xmlns:a16="http://schemas.microsoft.com/office/drawing/2014/main" id="{1E464D4E-33CF-DF4F-86B8-FCCB64E859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7016" y="4426809"/>
            <a:ext cx="408662" cy="408662"/>
          </a:xfrm>
          <a:prstGeom prst="ellipse">
            <a:avLst/>
          </a:prstGeom>
          <a:ln w="28575">
            <a:noFill/>
          </a:ln>
        </p:spPr>
      </p:pic>
      <p:sp>
        <p:nvSpPr>
          <p:cNvPr id="36" name="Oval 35">
            <a:extLst>
              <a:ext uri="{FF2B5EF4-FFF2-40B4-BE49-F238E27FC236}">
                <a16:creationId xmlns:a16="http://schemas.microsoft.com/office/drawing/2014/main" id="{85DE2DBC-6190-AD43-BB20-222F7BD70160}"/>
              </a:ext>
            </a:extLst>
          </p:cNvPr>
          <p:cNvSpPr/>
          <p:nvPr/>
        </p:nvSpPr>
        <p:spPr>
          <a:xfrm>
            <a:off x="9713139" y="4396748"/>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7" name="Picture 36">
            <a:extLst>
              <a:ext uri="{FF2B5EF4-FFF2-40B4-BE49-F238E27FC236}">
                <a16:creationId xmlns:a16="http://schemas.microsoft.com/office/drawing/2014/main" id="{2916343C-8891-554B-AFA5-A89A81D2C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8875" y="4404221"/>
            <a:ext cx="408662" cy="408662"/>
          </a:xfrm>
          <a:prstGeom prst="ellipse">
            <a:avLst/>
          </a:prstGeom>
          <a:ln w="28575">
            <a:noFill/>
          </a:ln>
        </p:spPr>
      </p:pic>
      <p:sp>
        <p:nvSpPr>
          <p:cNvPr id="40" name="TextBox 39">
            <a:extLst>
              <a:ext uri="{FF2B5EF4-FFF2-40B4-BE49-F238E27FC236}">
                <a16:creationId xmlns:a16="http://schemas.microsoft.com/office/drawing/2014/main" id="{C53A8968-7ECF-714A-8A70-B694EEB6DD76}"/>
              </a:ext>
            </a:extLst>
          </p:cNvPr>
          <p:cNvSpPr txBox="1"/>
          <p:nvPr/>
        </p:nvSpPr>
        <p:spPr>
          <a:xfrm>
            <a:off x="2259382" y="4798224"/>
            <a:ext cx="1010643"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
              </a:rPr>
              <a:t>Today</a:t>
            </a:r>
          </a:p>
        </p:txBody>
      </p:sp>
      <p:sp>
        <p:nvSpPr>
          <p:cNvPr id="41" name="TextBox 40">
            <a:extLst>
              <a:ext uri="{FF2B5EF4-FFF2-40B4-BE49-F238E27FC236}">
                <a16:creationId xmlns:a16="http://schemas.microsoft.com/office/drawing/2014/main" id="{5341D373-889A-9647-A955-FABDA3876DA7}"/>
              </a:ext>
            </a:extLst>
          </p:cNvPr>
          <p:cNvSpPr txBox="1"/>
          <p:nvPr/>
        </p:nvSpPr>
        <p:spPr>
          <a:xfrm>
            <a:off x="4204836" y="4805125"/>
            <a:ext cx="1010643" cy="738664"/>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+ 1 month</a:t>
            </a:r>
            <a:endParaRPr lang="en-US">
              <a:solidFill>
                <a:srgbClr val="000000"/>
              </a:solidFill>
              <a:latin typeface=""/>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
            </a:endParaRPr>
          </a:p>
        </p:txBody>
      </p:sp>
      <p:sp>
        <p:nvSpPr>
          <p:cNvPr id="42" name="TextBox 41">
            <a:extLst>
              <a:ext uri="{FF2B5EF4-FFF2-40B4-BE49-F238E27FC236}">
                <a16:creationId xmlns:a16="http://schemas.microsoft.com/office/drawing/2014/main" id="{CDC6FA8B-8C90-ED4C-B162-555609B104D6}"/>
              </a:ext>
            </a:extLst>
          </p:cNvPr>
          <p:cNvSpPr txBox="1"/>
          <p:nvPr/>
        </p:nvSpPr>
        <p:spPr>
          <a:xfrm>
            <a:off x="6217010" y="4820356"/>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+ 2 months</a:t>
            </a:r>
            <a:endParaRPr lang="en-US" err="1">
              <a:solidFill>
                <a:srgbClr val="000000"/>
              </a:solidFill>
              <a:latin typeface=""/>
            </a:endParaRPr>
          </a:p>
        </p:txBody>
      </p:sp>
      <p:sp>
        <p:nvSpPr>
          <p:cNvPr id="43" name="TextBox 42">
            <a:extLst>
              <a:ext uri="{FF2B5EF4-FFF2-40B4-BE49-F238E27FC236}">
                <a16:creationId xmlns:a16="http://schemas.microsoft.com/office/drawing/2014/main" id="{113CDCD1-13E1-D64D-921F-402DC37E9042}"/>
              </a:ext>
            </a:extLst>
          </p:cNvPr>
          <p:cNvSpPr txBox="1"/>
          <p:nvPr/>
        </p:nvSpPr>
        <p:spPr>
          <a:xfrm>
            <a:off x="8235195" y="4798224"/>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+ 3 months</a:t>
            </a:r>
            <a:endParaRPr lang="en-US">
              <a:solidFill>
                <a:srgbClr val="000000"/>
              </a:solidFill>
              <a:latin typeface=""/>
            </a:endParaRPr>
          </a:p>
        </p:txBody>
      </p:sp>
      <p:sp>
        <p:nvSpPr>
          <p:cNvPr id="44" name="TextBox 43">
            <a:extLst>
              <a:ext uri="{FF2B5EF4-FFF2-40B4-BE49-F238E27FC236}">
                <a16:creationId xmlns:a16="http://schemas.microsoft.com/office/drawing/2014/main" id="{B0037C95-FA4A-974A-81C3-DBDACCFF47B5}"/>
              </a:ext>
            </a:extLst>
          </p:cNvPr>
          <p:cNvSpPr txBox="1"/>
          <p:nvPr/>
        </p:nvSpPr>
        <p:spPr>
          <a:xfrm>
            <a:off x="10432191" y="4790751"/>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+ 4 months</a:t>
            </a:r>
            <a:endParaRPr lang="en-US">
              <a:solidFill>
                <a:srgbClr val="000000"/>
              </a:solidFill>
              <a:latin typeface=""/>
            </a:endParaRPr>
          </a:p>
        </p:txBody>
      </p:sp>
      <p:cxnSp>
        <p:nvCxnSpPr>
          <p:cNvPr id="47" name="Straight Connector 46">
            <a:extLst>
              <a:ext uri="{FF2B5EF4-FFF2-40B4-BE49-F238E27FC236}">
                <a16:creationId xmlns:a16="http://schemas.microsoft.com/office/drawing/2014/main" id="{05EB2AE0-5012-C24E-B94A-37A3A375B7E3}"/>
              </a:ext>
            </a:extLst>
          </p:cNvPr>
          <p:cNvCxnSpPr>
            <a:cxnSpLocks/>
          </p:cNvCxnSpPr>
          <p:nvPr/>
        </p:nvCxnSpPr>
        <p:spPr>
          <a:xfrm flipH="1">
            <a:off x="3846436"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8" name="Straight Connector 47">
            <a:extLst>
              <a:ext uri="{FF2B5EF4-FFF2-40B4-BE49-F238E27FC236}">
                <a16:creationId xmlns:a16="http://schemas.microsoft.com/office/drawing/2014/main" id="{2CD6D0C6-2234-F34B-BDF2-3DD349167EFF}"/>
              </a:ext>
            </a:extLst>
          </p:cNvPr>
          <p:cNvCxnSpPr>
            <a:cxnSpLocks/>
          </p:cNvCxnSpPr>
          <p:nvPr/>
        </p:nvCxnSpPr>
        <p:spPr>
          <a:xfrm flipH="1">
            <a:off x="5784685"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9" name="Straight Connector 48">
            <a:extLst>
              <a:ext uri="{FF2B5EF4-FFF2-40B4-BE49-F238E27FC236}">
                <a16:creationId xmlns:a16="http://schemas.microsoft.com/office/drawing/2014/main" id="{103A2704-B146-2F43-97DD-60C8378BF05B}"/>
              </a:ext>
            </a:extLst>
          </p:cNvPr>
          <p:cNvCxnSpPr>
            <a:cxnSpLocks/>
          </p:cNvCxnSpPr>
          <p:nvPr/>
        </p:nvCxnSpPr>
        <p:spPr>
          <a:xfrm flipH="1">
            <a:off x="7854397" y="2779245"/>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0" name="Straight Connector 49">
            <a:extLst>
              <a:ext uri="{FF2B5EF4-FFF2-40B4-BE49-F238E27FC236}">
                <a16:creationId xmlns:a16="http://schemas.microsoft.com/office/drawing/2014/main" id="{E8C24DF6-B37A-A046-AD98-2848E9888DE4}"/>
              </a:ext>
            </a:extLst>
          </p:cNvPr>
          <p:cNvCxnSpPr>
            <a:cxnSpLocks/>
          </p:cNvCxnSpPr>
          <p:nvPr/>
        </p:nvCxnSpPr>
        <p:spPr>
          <a:xfrm flipH="1">
            <a:off x="9952419" y="2765330"/>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7" name="Straight Connector 56">
            <a:extLst>
              <a:ext uri="{FF2B5EF4-FFF2-40B4-BE49-F238E27FC236}">
                <a16:creationId xmlns:a16="http://schemas.microsoft.com/office/drawing/2014/main" id="{C06FCB1D-B1D7-A148-8A26-A947C7CA6883}"/>
              </a:ext>
            </a:extLst>
          </p:cNvPr>
          <p:cNvCxnSpPr>
            <a:cxnSpLocks/>
          </p:cNvCxnSpPr>
          <p:nvPr/>
        </p:nvCxnSpPr>
        <p:spPr>
          <a:xfrm flipH="1">
            <a:off x="3888009" y="2724953"/>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8" name="Straight Connector 57">
            <a:extLst>
              <a:ext uri="{FF2B5EF4-FFF2-40B4-BE49-F238E27FC236}">
                <a16:creationId xmlns:a16="http://schemas.microsoft.com/office/drawing/2014/main" id="{57F2437D-75F8-CA47-A7A3-CEED4817B9A4}"/>
              </a:ext>
            </a:extLst>
          </p:cNvPr>
          <p:cNvCxnSpPr>
            <a:cxnSpLocks/>
          </p:cNvCxnSpPr>
          <p:nvPr/>
        </p:nvCxnSpPr>
        <p:spPr>
          <a:xfrm flipH="1">
            <a:off x="5826258" y="2723182"/>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9" name="Straight Connector 58">
            <a:extLst>
              <a:ext uri="{FF2B5EF4-FFF2-40B4-BE49-F238E27FC236}">
                <a16:creationId xmlns:a16="http://schemas.microsoft.com/office/drawing/2014/main" id="{8047668D-3ED3-344F-935C-2DEF498FCE2E}"/>
              </a:ext>
            </a:extLst>
          </p:cNvPr>
          <p:cNvCxnSpPr>
            <a:cxnSpLocks/>
          </p:cNvCxnSpPr>
          <p:nvPr/>
        </p:nvCxnSpPr>
        <p:spPr>
          <a:xfrm flipH="1">
            <a:off x="7895970" y="275276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60" name="Straight Connector 59">
            <a:extLst>
              <a:ext uri="{FF2B5EF4-FFF2-40B4-BE49-F238E27FC236}">
                <a16:creationId xmlns:a16="http://schemas.microsoft.com/office/drawing/2014/main" id="{835F65FB-346D-8F4B-8F55-32E6917277C9}"/>
              </a:ext>
            </a:extLst>
          </p:cNvPr>
          <p:cNvCxnSpPr>
            <a:cxnSpLocks/>
          </p:cNvCxnSpPr>
          <p:nvPr/>
        </p:nvCxnSpPr>
        <p:spPr>
          <a:xfrm flipH="1">
            <a:off x="9993992" y="276533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2" name="TextBox 61">
            <a:extLst>
              <a:ext uri="{FF2B5EF4-FFF2-40B4-BE49-F238E27FC236}">
                <a16:creationId xmlns:a16="http://schemas.microsoft.com/office/drawing/2014/main" id="{3BDCC6D2-1A49-A948-99F9-CBC2D8FEB968}"/>
              </a:ext>
            </a:extLst>
          </p:cNvPr>
          <p:cNvSpPr txBox="1"/>
          <p:nvPr/>
        </p:nvSpPr>
        <p:spPr>
          <a:xfrm>
            <a:off x="3723567" y="2116104"/>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3" name="TextBox 62">
            <a:extLst>
              <a:ext uri="{FF2B5EF4-FFF2-40B4-BE49-F238E27FC236}">
                <a16:creationId xmlns:a16="http://schemas.microsoft.com/office/drawing/2014/main" id="{9A7C8045-521D-BD4A-BC6D-16021407D450}"/>
              </a:ext>
            </a:extLst>
          </p:cNvPr>
          <p:cNvSpPr txBox="1"/>
          <p:nvPr/>
        </p:nvSpPr>
        <p:spPr>
          <a:xfrm>
            <a:off x="5838559" y="2107517"/>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&lt;date&gt; </a:t>
            </a:r>
          </a:p>
        </p:txBody>
      </p:sp>
      <p:sp>
        <p:nvSpPr>
          <p:cNvPr id="64" name="TextBox 63">
            <a:extLst>
              <a:ext uri="{FF2B5EF4-FFF2-40B4-BE49-F238E27FC236}">
                <a16:creationId xmlns:a16="http://schemas.microsoft.com/office/drawing/2014/main" id="{5C71569A-8D6C-EA43-98E5-B062CE232DAD}"/>
              </a:ext>
            </a:extLst>
          </p:cNvPr>
          <p:cNvSpPr txBox="1"/>
          <p:nvPr/>
        </p:nvSpPr>
        <p:spPr>
          <a:xfrm>
            <a:off x="7854397" y="2107517"/>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5" name="TextBox 64">
            <a:extLst>
              <a:ext uri="{FF2B5EF4-FFF2-40B4-BE49-F238E27FC236}">
                <a16:creationId xmlns:a16="http://schemas.microsoft.com/office/drawing/2014/main" id="{8606A8B3-E1BC-1F4E-BDCC-0A28DAB58856}"/>
              </a:ext>
            </a:extLst>
          </p:cNvPr>
          <p:cNvSpPr txBox="1"/>
          <p:nvPr/>
        </p:nvSpPr>
        <p:spPr>
          <a:xfrm>
            <a:off x="9870235" y="2111489"/>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6" name="TextBox 65">
            <a:extLst>
              <a:ext uri="{FF2B5EF4-FFF2-40B4-BE49-F238E27FC236}">
                <a16:creationId xmlns:a16="http://schemas.microsoft.com/office/drawing/2014/main" id="{FC45FE12-BC83-C243-AE67-D8B2B6F812B3}"/>
              </a:ext>
            </a:extLst>
          </p:cNvPr>
          <p:cNvSpPr txBox="1"/>
          <p:nvPr/>
        </p:nvSpPr>
        <p:spPr>
          <a:xfrm>
            <a:off x="11585910" y="2224213"/>
            <a:ext cx="83425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
              </a:rPr>
              <a:t>TBC…</a:t>
            </a:r>
            <a:endParaRPr kumimoji="0" lang="en-US" sz="1000" b="0" i="0" u="none" strike="noStrike" kern="1200" cap="none" spc="0" normalizeH="0" baseline="0" noProof="0">
              <a:ln>
                <a:noFill/>
              </a:ln>
              <a:solidFill>
                <a:srgbClr val="000000"/>
              </a:solidFill>
              <a:effectLst/>
              <a:uLnTx/>
              <a:uFillTx/>
              <a:latin typeface=""/>
            </a:endParaRPr>
          </a:p>
        </p:txBody>
      </p:sp>
      <p:cxnSp>
        <p:nvCxnSpPr>
          <p:cNvPr id="67" name="Straight Connector 66">
            <a:extLst>
              <a:ext uri="{FF2B5EF4-FFF2-40B4-BE49-F238E27FC236}">
                <a16:creationId xmlns:a16="http://schemas.microsoft.com/office/drawing/2014/main" id="{5E342D5D-ECFA-6042-B3C4-BCC5915F5054}"/>
              </a:ext>
            </a:extLst>
          </p:cNvPr>
          <p:cNvCxnSpPr>
            <a:cxnSpLocks/>
          </p:cNvCxnSpPr>
          <p:nvPr/>
        </p:nvCxnSpPr>
        <p:spPr>
          <a:xfrm flipH="1">
            <a:off x="11935004" y="2470434"/>
            <a:ext cx="25299" cy="2125199"/>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8" name="Google Shape;14073;p92">
            <a:extLst>
              <a:ext uri="{FF2B5EF4-FFF2-40B4-BE49-F238E27FC236}">
                <a16:creationId xmlns:a16="http://schemas.microsoft.com/office/drawing/2014/main" id="{42BDB539-EB9D-6D4C-B93B-BDBDD8093872}"/>
              </a:ext>
            </a:extLst>
          </p:cNvPr>
          <p:cNvSpPr/>
          <p:nvPr/>
        </p:nvSpPr>
        <p:spPr>
          <a:xfrm>
            <a:off x="-791" y="5667123"/>
            <a:ext cx="12192000" cy="46299"/>
          </a:xfrm>
          <a:prstGeom prst="rect">
            <a:avLst/>
          </a:prstGeom>
          <a:solidFill>
            <a:schemeClr val="tx1">
              <a:lumMod val="50000"/>
              <a:lumOff val="50000"/>
            </a:schemeClr>
          </a:solidFill>
          <a:ln>
            <a:solidFill>
              <a:schemeClr val="tx1">
                <a:lumMod val="50000"/>
                <a:lumOff val="50000"/>
              </a:schemeClr>
            </a:solidFill>
          </a:ln>
        </p:spPr>
        <p:txBody>
          <a:bodyPr spcFirstLastPara="1" wrap="square" lIns="121900" tIns="60933" rIns="121900" bIns="60933" anchor="ctr" anchorCtr="0">
            <a:noAutofit/>
          </a:bodyPr>
          <a:lstStyle/>
          <a:p>
            <a:pPr marL="0" marR="0" lvl="0" indent="0" algn="ctr" defTabSz="609585"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a typeface="Arial"/>
              <a:cs typeface="Arial"/>
              <a:sym typeface="Arial"/>
            </a:endParaRPr>
          </a:p>
        </p:txBody>
      </p:sp>
    </p:spTree>
    <p:extLst>
      <p:ext uri="{BB962C8B-B14F-4D97-AF65-F5344CB8AC3E}">
        <p14:creationId xmlns:p14="http://schemas.microsoft.com/office/powerpoint/2010/main" val="119117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4BDFF2A-A6AD-6C5B-B5EE-A566DB7B8F0F}"/>
              </a:ext>
            </a:extLst>
          </p:cNvPr>
          <p:cNvGrpSpPr/>
          <p:nvPr/>
        </p:nvGrpSpPr>
        <p:grpSpPr>
          <a:xfrm>
            <a:off x="2422967" y="1006322"/>
            <a:ext cx="7346066" cy="3337854"/>
            <a:chOff x="2422967" y="1006322"/>
            <a:chExt cx="7346066" cy="3337854"/>
          </a:xfrm>
        </p:grpSpPr>
        <p:sp>
          <p:nvSpPr>
            <p:cNvPr id="73" name="Freeform 23">
              <a:extLst>
                <a:ext uri="{FF2B5EF4-FFF2-40B4-BE49-F238E27FC236}">
                  <a16:creationId xmlns:a16="http://schemas.microsoft.com/office/drawing/2014/main" id="{5C82292B-562A-7C94-57B5-4D184F701C5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74" name="Shape0_20210419_151931">
              <a:extLst>
                <a:ext uri="{FF2B5EF4-FFF2-40B4-BE49-F238E27FC236}">
                  <a16:creationId xmlns:a16="http://schemas.microsoft.com/office/drawing/2014/main" id="{2841F692-092C-8697-B7C4-15C19EDA9FE0}"/>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nvGrpSpPr>
            <p:cNvPr id="75" name="Group 74">
              <a:extLst>
                <a:ext uri="{FF2B5EF4-FFF2-40B4-BE49-F238E27FC236}">
                  <a16:creationId xmlns:a16="http://schemas.microsoft.com/office/drawing/2014/main" id="{C946C46C-F812-240C-E971-FD38ED3AF8FA}"/>
                </a:ext>
              </a:extLst>
            </p:cNvPr>
            <p:cNvGrpSpPr/>
            <p:nvPr/>
          </p:nvGrpSpPr>
          <p:grpSpPr>
            <a:xfrm>
              <a:off x="5469360" y="3101034"/>
              <a:ext cx="604464" cy="1023912"/>
              <a:chOff x="5469360" y="3101034"/>
              <a:chExt cx="604464" cy="1023912"/>
            </a:xfrm>
          </p:grpSpPr>
          <p:sp>
            <p:nvSpPr>
              <p:cNvPr id="191" name="Freeform 30">
                <a:extLst>
                  <a:ext uri="{FF2B5EF4-FFF2-40B4-BE49-F238E27FC236}">
                    <a16:creationId xmlns:a16="http://schemas.microsoft.com/office/drawing/2014/main" id="{FEC1B479-B7B5-0421-0EB4-0501F02CF9F5}"/>
                  </a:ext>
                </a:extLst>
              </p:cNvPr>
              <p:cNvSpPr>
                <a:spLocks/>
              </p:cNvSpPr>
              <p:nvPr/>
            </p:nvSpPr>
            <p:spPr bwMode="auto">
              <a:xfrm>
                <a:off x="5469360" y="3101034"/>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2" name="Triangle 78">
                <a:extLst>
                  <a:ext uri="{FF2B5EF4-FFF2-40B4-BE49-F238E27FC236}">
                    <a16:creationId xmlns:a16="http://schemas.microsoft.com/office/drawing/2014/main" id="{215337D3-3774-6385-73F7-AE77A96293BA}"/>
                  </a:ext>
                </a:extLst>
              </p:cNvPr>
              <p:cNvSpPr/>
              <p:nvPr/>
            </p:nvSpPr>
            <p:spPr>
              <a:xfrm rot="2020423">
                <a:off x="5541947" y="3717072"/>
                <a:ext cx="241917" cy="314047"/>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grpSp>
          <p:nvGrpSpPr>
            <p:cNvPr id="76" name="Group 75">
              <a:extLst>
                <a:ext uri="{FF2B5EF4-FFF2-40B4-BE49-F238E27FC236}">
                  <a16:creationId xmlns:a16="http://schemas.microsoft.com/office/drawing/2014/main" id="{BEAA661B-3220-F4B5-6D5B-EC9327B30496}"/>
                </a:ext>
              </a:extLst>
            </p:cNvPr>
            <p:cNvGrpSpPr/>
            <p:nvPr/>
          </p:nvGrpSpPr>
          <p:grpSpPr>
            <a:xfrm>
              <a:off x="2834813" y="3042742"/>
              <a:ext cx="733720" cy="804684"/>
              <a:chOff x="2834813" y="3042742"/>
              <a:chExt cx="733720" cy="804684"/>
            </a:xfrm>
          </p:grpSpPr>
          <p:sp>
            <p:nvSpPr>
              <p:cNvPr id="189" name="Freeform 5">
                <a:extLst>
                  <a:ext uri="{FF2B5EF4-FFF2-40B4-BE49-F238E27FC236}">
                    <a16:creationId xmlns:a16="http://schemas.microsoft.com/office/drawing/2014/main" id="{1D4F2A3A-5F32-0AE0-2466-4E165823FB5A}"/>
                  </a:ext>
                </a:extLst>
              </p:cNvPr>
              <p:cNvSpPr>
                <a:spLocks/>
              </p:cNvSpPr>
              <p:nvPr/>
            </p:nvSpPr>
            <p:spPr bwMode="auto">
              <a:xfrm>
                <a:off x="2834813" y="3042742"/>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0" name="Triangle 3">
                <a:extLst>
                  <a:ext uri="{FF2B5EF4-FFF2-40B4-BE49-F238E27FC236}">
                    <a16:creationId xmlns:a16="http://schemas.microsoft.com/office/drawing/2014/main" id="{9853F1CA-0882-028F-65C0-C9B75BC21CAA}"/>
                  </a:ext>
                </a:extLst>
              </p:cNvPr>
              <p:cNvSpPr/>
              <p:nvPr/>
            </p:nvSpPr>
            <p:spPr>
              <a:xfrm rot="20809740">
                <a:off x="3271492" y="3593672"/>
                <a:ext cx="155617" cy="145951"/>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77" name="Shape1_20210419_151924">
              <a:extLst>
                <a:ext uri="{FF2B5EF4-FFF2-40B4-BE49-F238E27FC236}">
                  <a16:creationId xmlns:a16="http://schemas.microsoft.com/office/drawing/2014/main" id="{A6922BCD-C9C3-FDE0-9DF4-5B0134F73120}"/>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78" name="Shape0_20210419_151917">
              <a:extLst>
                <a:ext uri="{FF2B5EF4-FFF2-40B4-BE49-F238E27FC236}">
                  <a16:creationId xmlns:a16="http://schemas.microsoft.com/office/drawing/2014/main" id="{CA03EC07-41B7-0E35-B622-5995F5AC6D53}"/>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79" name="Freeform 7">
              <a:extLst>
                <a:ext uri="{FF2B5EF4-FFF2-40B4-BE49-F238E27FC236}">
                  <a16:creationId xmlns:a16="http://schemas.microsoft.com/office/drawing/2014/main" id="{BB5DD157-DD2A-E05F-FFD2-6721280C1462}"/>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0" name="Freeform 8">
              <a:extLst>
                <a:ext uri="{FF2B5EF4-FFF2-40B4-BE49-F238E27FC236}">
                  <a16:creationId xmlns:a16="http://schemas.microsoft.com/office/drawing/2014/main" id="{55C45742-21ED-F6CE-3C80-5D6EE5A79B24}"/>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1" name="Freeform 9">
              <a:extLst>
                <a:ext uri="{FF2B5EF4-FFF2-40B4-BE49-F238E27FC236}">
                  <a16:creationId xmlns:a16="http://schemas.microsoft.com/office/drawing/2014/main" id="{27498F61-3458-4F08-0E5D-A68B4F8BB716}"/>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2" name="Freeform 10">
              <a:extLst>
                <a:ext uri="{FF2B5EF4-FFF2-40B4-BE49-F238E27FC236}">
                  <a16:creationId xmlns:a16="http://schemas.microsoft.com/office/drawing/2014/main" id="{878FF447-5F90-732A-3E4F-CC7D4047E414}"/>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3" name="Freeform 11">
              <a:extLst>
                <a:ext uri="{FF2B5EF4-FFF2-40B4-BE49-F238E27FC236}">
                  <a16:creationId xmlns:a16="http://schemas.microsoft.com/office/drawing/2014/main" id="{475F2DD0-58D7-F335-CAA1-AA1B103A724F}"/>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4" name="Freeform 12">
              <a:extLst>
                <a:ext uri="{FF2B5EF4-FFF2-40B4-BE49-F238E27FC236}">
                  <a16:creationId xmlns:a16="http://schemas.microsoft.com/office/drawing/2014/main" id="{B1C70581-5108-9E7D-7493-0F9DB0FA9453}"/>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5" name="Freeform 13">
              <a:extLst>
                <a:ext uri="{FF2B5EF4-FFF2-40B4-BE49-F238E27FC236}">
                  <a16:creationId xmlns:a16="http://schemas.microsoft.com/office/drawing/2014/main" id="{23D1E06A-6EA0-CF10-CDA8-EB1D10D947BA}"/>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6" name="Freeform 14">
              <a:extLst>
                <a:ext uri="{FF2B5EF4-FFF2-40B4-BE49-F238E27FC236}">
                  <a16:creationId xmlns:a16="http://schemas.microsoft.com/office/drawing/2014/main" id="{E2884C73-6396-76BC-905B-4575CDF20127}"/>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7" name="Shape1_20210419_151917">
              <a:extLst>
                <a:ext uri="{FF2B5EF4-FFF2-40B4-BE49-F238E27FC236}">
                  <a16:creationId xmlns:a16="http://schemas.microsoft.com/office/drawing/2014/main" id="{F4C033F9-0B76-160C-14A2-256747B71E23}"/>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48" name="Freeform 16">
              <a:extLst>
                <a:ext uri="{FF2B5EF4-FFF2-40B4-BE49-F238E27FC236}">
                  <a16:creationId xmlns:a16="http://schemas.microsoft.com/office/drawing/2014/main" id="{E935B1D3-49BE-D06E-8BC0-2DA9F3FBA707}"/>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49" name="Shape2_20210419_151917">
              <a:extLst>
                <a:ext uri="{FF2B5EF4-FFF2-40B4-BE49-F238E27FC236}">
                  <a16:creationId xmlns:a16="http://schemas.microsoft.com/office/drawing/2014/main" id="{9CE89413-9595-996A-431E-694FA195F5FC}"/>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0" name="Shape3_20210419_151917">
              <a:extLst>
                <a:ext uri="{FF2B5EF4-FFF2-40B4-BE49-F238E27FC236}">
                  <a16:creationId xmlns:a16="http://schemas.microsoft.com/office/drawing/2014/main" id="{94A97943-F9CE-08A8-600A-09A649AF7A06}"/>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1" name="Freeform 19">
              <a:extLst>
                <a:ext uri="{FF2B5EF4-FFF2-40B4-BE49-F238E27FC236}">
                  <a16:creationId xmlns:a16="http://schemas.microsoft.com/office/drawing/2014/main" id="{2C9F414C-24C1-D09D-18CF-2A7AA18A2458}"/>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2" name="Freeform 20">
              <a:extLst>
                <a:ext uri="{FF2B5EF4-FFF2-40B4-BE49-F238E27FC236}">
                  <a16:creationId xmlns:a16="http://schemas.microsoft.com/office/drawing/2014/main" id="{C2CC9367-98E9-8EA0-C093-D3DDF94B9B3B}"/>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3" name="Shape2_20210419_151924">
              <a:extLst>
                <a:ext uri="{FF2B5EF4-FFF2-40B4-BE49-F238E27FC236}">
                  <a16:creationId xmlns:a16="http://schemas.microsoft.com/office/drawing/2014/main" id="{999A208C-EC01-B41F-FCD6-C1B49FB11D2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4" name="Freeform 22">
              <a:extLst>
                <a:ext uri="{FF2B5EF4-FFF2-40B4-BE49-F238E27FC236}">
                  <a16:creationId xmlns:a16="http://schemas.microsoft.com/office/drawing/2014/main" id="{61C9A9DE-0BBA-ACD3-506C-77E3105CDDEA}"/>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5" name="Shape1_20210419_151931">
              <a:extLst>
                <a:ext uri="{FF2B5EF4-FFF2-40B4-BE49-F238E27FC236}">
                  <a16:creationId xmlns:a16="http://schemas.microsoft.com/office/drawing/2014/main" id="{80638ED0-FCB7-8E2A-1476-6FCD9D6F73F2}"/>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6" name="Freeform 26">
              <a:extLst>
                <a:ext uri="{FF2B5EF4-FFF2-40B4-BE49-F238E27FC236}">
                  <a16:creationId xmlns:a16="http://schemas.microsoft.com/office/drawing/2014/main" id="{1BE4BEFE-3E20-BF0E-FC84-4FA91D0C9A4A}"/>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7" name="Freeform 27">
              <a:extLst>
                <a:ext uri="{FF2B5EF4-FFF2-40B4-BE49-F238E27FC236}">
                  <a16:creationId xmlns:a16="http://schemas.microsoft.com/office/drawing/2014/main" id="{2CAFA11E-2848-2847-6AF1-963BBA46EBAD}"/>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58" name="Shape3_20210419_151924">
              <a:extLst>
                <a:ext uri="{FF2B5EF4-FFF2-40B4-BE49-F238E27FC236}">
                  <a16:creationId xmlns:a16="http://schemas.microsoft.com/office/drawing/2014/main" id="{B585551C-269A-0778-C293-FC264B1E4104}"/>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59" name="Freeform 29">
              <a:extLst>
                <a:ext uri="{FF2B5EF4-FFF2-40B4-BE49-F238E27FC236}">
                  <a16:creationId xmlns:a16="http://schemas.microsoft.com/office/drawing/2014/main" id="{65EEFDB5-EFCB-C8D8-155B-D7FE82BA2EC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0" name="Shape2_20210419_151931">
              <a:extLst>
                <a:ext uri="{FF2B5EF4-FFF2-40B4-BE49-F238E27FC236}">
                  <a16:creationId xmlns:a16="http://schemas.microsoft.com/office/drawing/2014/main" id="{89CB1082-26F2-D817-A3AE-4ABBDC66D0B1}"/>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1" name="Freeform 32">
              <a:extLst>
                <a:ext uri="{FF2B5EF4-FFF2-40B4-BE49-F238E27FC236}">
                  <a16:creationId xmlns:a16="http://schemas.microsoft.com/office/drawing/2014/main" id="{EE9A2666-C010-5415-FF3F-6E94A770B56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2" name="Freeform 33">
              <a:extLst>
                <a:ext uri="{FF2B5EF4-FFF2-40B4-BE49-F238E27FC236}">
                  <a16:creationId xmlns:a16="http://schemas.microsoft.com/office/drawing/2014/main" id="{63AB5741-DB2F-51DA-7EB6-58F00B6425B1}"/>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3" name="Freeform 34">
              <a:extLst>
                <a:ext uri="{FF2B5EF4-FFF2-40B4-BE49-F238E27FC236}">
                  <a16:creationId xmlns:a16="http://schemas.microsoft.com/office/drawing/2014/main" id="{F78347EB-01BC-FB26-2D72-389A814AA361}"/>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4" name="Freeform 35">
              <a:extLst>
                <a:ext uri="{FF2B5EF4-FFF2-40B4-BE49-F238E27FC236}">
                  <a16:creationId xmlns:a16="http://schemas.microsoft.com/office/drawing/2014/main" id="{43EB5F72-5CE5-A703-20AF-57BC354231C1}"/>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5" name="Shape4_20210419_151924">
              <a:extLst>
                <a:ext uri="{FF2B5EF4-FFF2-40B4-BE49-F238E27FC236}">
                  <a16:creationId xmlns:a16="http://schemas.microsoft.com/office/drawing/2014/main" id="{026AE86B-167C-FFDA-CE79-852DFCDAEA48}"/>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6" name="Shape3_20210419_151931">
              <a:extLst>
                <a:ext uri="{FF2B5EF4-FFF2-40B4-BE49-F238E27FC236}">
                  <a16:creationId xmlns:a16="http://schemas.microsoft.com/office/drawing/2014/main" id="{8691C301-F36F-1AB6-F3EC-1595EE760612}"/>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67" name="Freeform 38">
              <a:extLst>
                <a:ext uri="{FF2B5EF4-FFF2-40B4-BE49-F238E27FC236}">
                  <a16:creationId xmlns:a16="http://schemas.microsoft.com/office/drawing/2014/main" id="{CFE21868-B535-7C67-CFDC-2DEF79ED7274}"/>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8" name="Freeform 39">
              <a:extLst>
                <a:ext uri="{FF2B5EF4-FFF2-40B4-BE49-F238E27FC236}">
                  <a16:creationId xmlns:a16="http://schemas.microsoft.com/office/drawing/2014/main" id="{38511997-94C5-F06B-D872-4E3CAB6454DE}"/>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69" name="Shape4_20210419_151931">
              <a:extLst>
                <a:ext uri="{FF2B5EF4-FFF2-40B4-BE49-F238E27FC236}">
                  <a16:creationId xmlns:a16="http://schemas.microsoft.com/office/drawing/2014/main" id="{28A90AAB-710A-E926-338D-073D868E36F5}"/>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0" name="Freeform 41">
              <a:extLst>
                <a:ext uri="{FF2B5EF4-FFF2-40B4-BE49-F238E27FC236}">
                  <a16:creationId xmlns:a16="http://schemas.microsoft.com/office/drawing/2014/main" id="{024DD928-9896-CDE5-465A-0E814571EA56}"/>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1" name="Freeform 42">
              <a:extLst>
                <a:ext uri="{FF2B5EF4-FFF2-40B4-BE49-F238E27FC236}">
                  <a16:creationId xmlns:a16="http://schemas.microsoft.com/office/drawing/2014/main" id="{7219F1FB-76E2-E12E-4982-2FCC9026E330}"/>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2" name="Freeform 43">
              <a:extLst>
                <a:ext uri="{FF2B5EF4-FFF2-40B4-BE49-F238E27FC236}">
                  <a16:creationId xmlns:a16="http://schemas.microsoft.com/office/drawing/2014/main" id="{BD5F8A7B-C900-0FC2-D80F-1E96F99A4C2E}"/>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3" name="Shape0_20210419_151924">
              <a:extLst>
                <a:ext uri="{FF2B5EF4-FFF2-40B4-BE49-F238E27FC236}">
                  <a16:creationId xmlns:a16="http://schemas.microsoft.com/office/drawing/2014/main" id="{573353B0-493A-2849-13A3-C0F79209AE6C}"/>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4" name="Freeform 45">
              <a:extLst>
                <a:ext uri="{FF2B5EF4-FFF2-40B4-BE49-F238E27FC236}">
                  <a16:creationId xmlns:a16="http://schemas.microsoft.com/office/drawing/2014/main" id="{0E5A19C5-16A3-6572-82BD-74DB77A3DFBA}"/>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5" name="Freeform 46">
              <a:extLst>
                <a:ext uri="{FF2B5EF4-FFF2-40B4-BE49-F238E27FC236}">
                  <a16:creationId xmlns:a16="http://schemas.microsoft.com/office/drawing/2014/main" id="{88505098-0EC8-0362-0656-E3886CB1078B}"/>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6" name="Freeform 47">
              <a:extLst>
                <a:ext uri="{FF2B5EF4-FFF2-40B4-BE49-F238E27FC236}">
                  <a16:creationId xmlns:a16="http://schemas.microsoft.com/office/drawing/2014/main" id="{CB2565A6-4050-BDF7-6975-3F63D15997EE}"/>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7" name="Shape5_20210419_151931">
              <a:extLst>
                <a:ext uri="{FF2B5EF4-FFF2-40B4-BE49-F238E27FC236}">
                  <a16:creationId xmlns:a16="http://schemas.microsoft.com/office/drawing/2014/main" id="{5CBC1B20-4870-6D44-690D-FBDFBED235FA}"/>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78" name="Freeform 49">
              <a:extLst>
                <a:ext uri="{FF2B5EF4-FFF2-40B4-BE49-F238E27FC236}">
                  <a16:creationId xmlns:a16="http://schemas.microsoft.com/office/drawing/2014/main" id="{68C179BA-1EA7-38DD-9945-5FFC0B76DE2B}"/>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79" name="Freeform 50">
              <a:extLst>
                <a:ext uri="{FF2B5EF4-FFF2-40B4-BE49-F238E27FC236}">
                  <a16:creationId xmlns:a16="http://schemas.microsoft.com/office/drawing/2014/main" id="{A3AA79A3-FB77-F5CD-31AA-71129B1731F7}"/>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0" name="Shape5_20210419_151924">
              <a:extLst>
                <a:ext uri="{FF2B5EF4-FFF2-40B4-BE49-F238E27FC236}">
                  <a16:creationId xmlns:a16="http://schemas.microsoft.com/office/drawing/2014/main" id="{FD41A5FE-070D-CF17-FD00-0B40BBA25C2C}"/>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1" name="Shape6_20210419_151924">
              <a:extLst>
                <a:ext uri="{FF2B5EF4-FFF2-40B4-BE49-F238E27FC236}">
                  <a16:creationId xmlns:a16="http://schemas.microsoft.com/office/drawing/2014/main" id="{7F962AD9-22D5-FE3F-3DA3-57BD3D6EF53D}"/>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2" name="Freeform 53">
              <a:extLst>
                <a:ext uri="{FF2B5EF4-FFF2-40B4-BE49-F238E27FC236}">
                  <a16:creationId xmlns:a16="http://schemas.microsoft.com/office/drawing/2014/main" id="{6EA900BF-30A0-B10E-0A04-FB6D36D39E85}"/>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3" name="Shape6_20210419_151931">
              <a:extLst>
                <a:ext uri="{FF2B5EF4-FFF2-40B4-BE49-F238E27FC236}">
                  <a16:creationId xmlns:a16="http://schemas.microsoft.com/office/drawing/2014/main" id="{23B4605C-4D43-25F4-4768-4D9B0DB3DDEC}"/>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4" name="Freeform 55">
              <a:extLst>
                <a:ext uri="{FF2B5EF4-FFF2-40B4-BE49-F238E27FC236}">
                  <a16:creationId xmlns:a16="http://schemas.microsoft.com/office/drawing/2014/main" id="{7E7E1D8A-10B1-64D7-AF91-58EAA95C171B}"/>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85" name="Shape4_20210419_151917">
              <a:extLst>
                <a:ext uri="{FF2B5EF4-FFF2-40B4-BE49-F238E27FC236}">
                  <a16:creationId xmlns:a16="http://schemas.microsoft.com/office/drawing/2014/main" id="{017C5249-B6F6-7DE6-9AD8-AE4724D4C7DE}"/>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6" name="Freeform 57">
              <a:extLst>
                <a:ext uri="{FF2B5EF4-FFF2-40B4-BE49-F238E27FC236}">
                  <a16:creationId xmlns:a16="http://schemas.microsoft.com/office/drawing/2014/main" id="{73322DB4-1E5E-CEEE-0FDC-1D8F84F64973}"/>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7" name="Shape7_20210419_151924">
              <a:extLst>
                <a:ext uri="{FF2B5EF4-FFF2-40B4-BE49-F238E27FC236}">
                  <a16:creationId xmlns:a16="http://schemas.microsoft.com/office/drawing/2014/main" id="{9051C8AE-7837-6BFE-5CBE-6DFA0585416E}"/>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88" name="Shape5_20210419_151917">
              <a:extLst>
                <a:ext uri="{FF2B5EF4-FFF2-40B4-BE49-F238E27FC236}">
                  <a16:creationId xmlns:a16="http://schemas.microsoft.com/office/drawing/2014/main" id="{78396838-A8CC-9469-3F9E-CF5BE338A28F}"/>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grpSp>
        <p:nvGrpSpPr>
          <p:cNvPr id="193" name="Group 192">
            <a:extLst>
              <a:ext uri="{FF2B5EF4-FFF2-40B4-BE49-F238E27FC236}">
                <a16:creationId xmlns:a16="http://schemas.microsoft.com/office/drawing/2014/main" id="{FF05D341-F949-1D07-0C9A-0DB25A6D10D4}"/>
              </a:ext>
            </a:extLst>
          </p:cNvPr>
          <p:cNvGrpSpPr/>
          <p:nvPr/>
        </p:nvGrpSpPr>
        <p:grpSpPr>
          <a:xfrm>
            <a:off x="2422967" y="1006322"/>
            <a:ext cx="7346066" cy="3337854"/>
            <a:chOff x="2422967" y="1006322"/>
            <a:chExt cx="7346066" cy="3337854"/>
          </a:xfrm>
        </p:grpSpPr>
        <p:sp>
          <p:nvSpPr>
            <p:cNvPr id="194" name="Freeform 23">
              <a:extLst>
                <a:ext uri="{FF2B5EF4-FFF2-40B4-BE49-F238E27FC236}">
                  <a16:creationId xmlns:a16="http://schemas.microsoft.com/office/drawing/2014/main" id="{F6ABAC77-0E44-3E85-2CA4-767D02F5BE43}"/>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95" name="Shape0_20210419_151931">
              <a:extLst>
                <a:ext uri="{FF2B5EF4-FFF2-40B4-BE49-F238E27FC236}">
                  <a16:creationId xmlns:a16="http://schemas.microsoft.com/office/drawing/2014/main" id="{04260D68-BB43-0F8B-3489-AFC43129EF78}"/>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nvGrpSpPr>
            <p:cNvPr id="196" name="Group 195">
              <a:extLst>
                <a:ext uri="{FF2B5EF4-FFF2-40B4-BE49-F238E27FC236}">
                  <a16:creationId xmlns:a16="http://schemas.microsoft.com/office/drawing/2014/main" id="{4866CA97-5814-ABA2-1AB8-7F4E119F0FEA}"/>
                </a:ext>
              </a:extLst>
            </p:cNvPr>
            <p:cNvGrpSpPr/>
            <p:nvPr/>
          </p:nvGrpSpPr>
          <p:grpSpPr>
            <a:xfrm>
              <a:off x="5469360" y="3101034"/>
              <a:ext cx="604464" cy="1023912"/>
              <a:chOff x="5469360" y="3101034"/>
              <a:chExt cx="604464" cy="1023912"/>
            </a:xfrm>
          </p:grpSpPr>
          <p:sp>
            <p:nvSpPr>
              <p:cNvPr id="252" name="Freeform 30">
                <a:extLst>
                  <a:ext uri="{FF2B5EF4-FFF2-40B4-BE49-F238E27FC236}">
                    <a16:creationId xmlns:a16="http://schemas.microsoft.com/office/drawing/2014/main" id="{1E1B83CF-2EF8-77D4-F93D-53A25875151D}"/>
                  </a:ext>
                </a:extLst>
              </p:cNvPr>
              <p:cNvSpPr>
                <a:spLocks/>
              </p:cNvSpPr>
              <p:nvPr/>
            </p:nvSpPr>
            <p:spPr bwMode="auto">
              <a:xfrm>
                <a:off x="5469360" y="3101034"/>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53" name="Triangle 78">
                <a:extLst>
                  <a:ext uri="{FF2B5EF4-FFF2-40B4-BE49-F238E27FC236}">
                    <a16:creationId xmlns:a16="http://schemas.microsoft.com/office/drawing/2014/main" id="{CC734A0D-8240-DB0B-A160-B7DF6BF7DC21}"/>
                  </a:ext>
                </a:extLst>
              </p:cNvPr>
              <p:cNvSpPr/>
              <p:nvPr/>
            </p:nvSpPr>
            <p:spPr>
              <a:xfrm rot="2020423">
                <a:off x="5541947" y="3717072"/>
                <a:ext cx="241917" cy="314047"/>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grpSp>
          <p:nvGrpSpPr>
            <p:cNvPr id="197" name="Group 196">
              <a:extLst>
                <a:ext uri="{FF2B5EF4-FFF2-40B4-BE49-F238E27FC236}">
                  <a16:creationId xmlns:a16="http://schemas.microsoft.com/office/drawing/2014/main" id="{F29F51EB-DD4B-485E-5827-FF3C20ED1B7B}"/>
                </a:ext>
              </a:extLst>
            </p:cNvPr>
            <p:cNvGrpSpPr/>
            <p:nvPr/>
          </p:nvGrpSpPr>
          <p:grpSpPr>
            <a:xfrm>
              <a:off x="2834813" y="3042742"/>
              <a:ext cx="733720" cy="804684"/>
              <a:chOff x="2834813" y="3042742"/>
              <a:chExt cx="733720" cy="804684"/>
            </a:xfrm>
          </p:grpSpPr>
          <p:sp>
            <p:nvSpPr>
              <p:cNvPr id="250" name="Freeform 5">
                <a:extLst>
                  <a:ext uri="{FF2B5EF4-FFF2-40B4-BE49-F238E27FC236}">
                    <a16:creationId xmlns:a16="http://schemas.microsoft.com/office/drawing/2014/main" id="{FDC917E3-DA8D-FE48-2250-EE5B2DB193F5}"/>
                  </a:ext>
                </a:extLst>
              </p:cNvPr>
              <p:cNvSpPr>
                <a:spLocks/>
              </p:cNvSpPr>
              <p:nvPr/>
            </p:nvSpPr>
            <p:spPr bwMode="auto">
              <a:xfrm>
                <a:off x="2834813" y="3042742"/>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51" name="Triangle 3">
                <a:extLst>
                  <a:ext uri="{FF2B5EF4-FFF2-40B4-BE49-F238E27FC236}">
                    <a16:creationId xmlns:a16="http://schemas.microsoft.com/office/drawing/2014/main" id="{DF07351E-B0F4-8B73-E890-75AEF77DC6DE}"/>
                  </a:ext>
                </a:extLst>
              </p:cNvPr>
              <p:cNvSpPr/>
              <p:nvPr/>
            </p:nvSpPr>
            <p:spPr>
              <a:xfrm rot="20809740">
                <a:off x="3271492" y="3593672"/>
                <a:ext cx="155617" cy="145951"/>
              </a:xfrm>
              <a:prstGeom prst="triangle">
                <a:avLst/>
              </a:prstGeom>
              <a:solidFill>
                <a:srgbClr val="FFB096"/>
              </a:solidFill>
              <a:ln w="12700" cap="flat" cmpd="sng" algn="ctr">
                <a:noFill/>
                <a:prstDash val="solid"/>
                <a:miter lim="800000"/>
              </a:ln>
              <a:effectLst/>
            </p:spPr>
            <p:txBody>
              <a:bodyPr rtlCol="0" anchor="ct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198" name="Shape1_20210419_151924">
              <a:extLst>
                <a:ext uri="{FF2B5EF4-FFF2-40B4-BE49-F238E27FC236}">
                  <a16:creationId xmlns:a16="http://schemas.microsoft.com/office/drawing/2014/main" id="{2D64C258-CF95-3257-D665-DF8D09C594D4}"/>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99" name="Shape0_20210419_151917">
              <a:extLst>
                <a:ext uri="{FF2B5EF4-FFF2-40B4-BE49-F238E27FC236}">
                  <a16:creationId xmlns:a16="http://schemas.microsoft.com/office/drawing/2014/main" id="{5FE5BD77-80C6-81D1-7057-9031F73E5D9F}"/>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00" name="Freeform 7">
              <a:extLst>
                <a:ext uri="{FF2B5EF4-FFF2-40B4-BE49-F238E27FC236}">
                  <a16:creationId xmlns:a16="http://schemas.microsoft.com/office/drawing/2014/main" id="{C1676C39-58CA-D484-E940-02169BE8139A}"/>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1" name="Freeform 8">
              <a:extLst>
                <a:ext uri="{FF2B5EF4-FFF2-40B4-BE49-F238E27FC236}">
                  <a16:creationId xmlns:a16="http://schemas.microsoft.com/office/drawing/2014/main" id="{B64ACDD0-093C-0492-C76A-88E621FE5667}"/>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2" name="Freeform 9">
              <a:extLst>
                <a:ext uri="{FF2B5EF4-FFF2-40B4-BE49-F238E27FC236}">
                  <a16:creationId xmlns:a16="http://schemas.microsoft.com/office/drawing/2014/main" id="{2178FB24-504F-7360-CEF2-77F5EC7802AD}"/>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3" name="Freeform 10">
              <a:extLst>
                <a:ext uri="{FF2B5EF4-FFF2-40B4-BE49-F238E27FC236}">
                  <a16:creationId xmlns:a16="http://schemas.microsoft.com/office/drawing/2014/main" id="{5BCC2474-4A78-B4F7-999B-F642174A62D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4" name="Freeform 11">
              <a:extLst>
                <a:ext uri="{FF2B5EF4-FFF2-40B4-BE49-F238E27FC236}">
                  <a16:creationId xmlns:a16="http://schemas.microsoft.com/office/drawing/2014/main" id="{B2F1CDC3-1F7F-B1F0-5B46-5144BFF693A2}"/>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5" name="Freeform 12">
              <a:extLst>
                <a:ext uri="{FF2B5EF4-FFF2-40B4-BE49-F238E27FC236}">
                  <a16:creationId xmlns:a16="http://schemas.microsoft.com/office/drawing/2014/main" id="{56855D7E-018C-8F30-FB7F-DA4D3EFDC69A}"/>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6" name="Freeform 13">
              <a:extLst>
                <a:ext uri="{FF2B5EF4-FFF2-40B4-BE49-F238E27FC236}">
                  <a16:creationId xmlns:a16="http://schemas.microsoft.com/office/drawing/2014/main" id="{ABB44B07-5056-761D-A41E-3368C4DD647C}"/>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7" name="Freeform 14">
              <a:extLst>
                <a:ext uri="{FF2B5EF4-FFF2-40B4-BE49-F238E27FC236}">
                  <a16:creationId xmlns:a16="http://schemas.microsoft.com/office/drawing/2014/main" id="{5AE6FE1B-8BB6-ED99-D151-7CDC40D33C98}"/>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08" name="Shape1_20210419_151917">
              <a:extLst>
                <a:ext uri="{FF2B5EF4-FFF2-40B4-BE49-F238E27FC236}">
                  <a16:creationId xmlns:a16="http://schemas.microsoft.com/office/drawing/2014/main" id="{18F28431-5119-53CD-CDE9-E4FB8550C963}"/>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09" name="Freeform 16">
              <a:extLst>
                <a:ext uri="{FF2B5EF4-FFF2-40B4-BE49-F238E27FC236}">
                  <a16:creationId xmlns:a16="http://schemas.microsoft.com/office/drawing/2014/main" id="{EFA1159D-99A2-2D81-F4A5-A39CF888AAEA}"/>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0" name="Shape2_20210419_151917">
              <a:extLst>
                <a:ext uri="{FF2B5EF4-FFF2-40B4-BE49-F238E27FC236}">
                  <a16:creationId xmlns:a16="http://schemas.microsoft.com/office/drawing/2014/main" id="{EF1E3B16-BEBE-FDC2-FB94-5AC3DA0862D2}"/>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11" name="Shape3_20210419_151917">
              <a:extLst>
                <a:ext uri="{FF2B5EF4-FFF2-40B4-BE49-F238E27FC236}">
                  <a16:creationId xmlns:a16="http://schemas.microsoft.com/office/drawing/2014/main" id="{26BDE934-4AD9-7C7C-0471-EF7E491A7E10}"/>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12" name="Freeform 19">
              <a:extLst>
                <a:ext uri="{FF2B5EF4-FFF2-40B4-BE49-F238E27FC236}">
                  <a16:creationId xmlns:a16="http://schemas.microsoft.com/office/drawing/2014/main" id="{91BE7A3B-ECE4-6CBD-FF29-2A8C1B0BAD6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3" name="Freeform 20">
              <a:extLst>
                <a:ext uri="{FF2B5EF4-FFF2-40B4-BE49-F238E27FC236}">
                  <a16:creationId xmlns:a16="http://schemas.microsoft.com/office/drawing/2014/main" id="{AA9D31EF-4AA5-A205-A2E4-BCCCC56A8B89}"/>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4" name="Shape2_20210419_151924">
              <a:extLst>
                <a:ext uri="{FF2B5EF4-FFF2-40B4-BE49-F238E27FC236}">
                  <a16:creationId xmlns:a16="http://schemas.microsoft.com/office/drawing/2014/main" id="{19ABBC01-E404-C4D4-CEEA-49A3AC91693C}"/>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15" name="Freeform 22">
              <a:extLst>
                <a:ext uri="{FF2B5EF4-FFF2-40B4-BE49-F238E27FC236}">
                  <a16:creationId xmlns:a16="http://schemas.microsoft.com/office/drawing/2014/main" id="{8DE4BD61-40C5-7F20-A87F-747F9B76030A}"/>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6" name="Shape1_20210419_151931">
              <a:extLst>
                <a:ext uri="{FF2B5EF4-FFF2-40B4-BE49-F238E27FC236}">
                  <a16:creationId xmlns:a16="http://schemas.microsoft.com/office/drawing/2014/main" id="{77DD3B44-6D64-8B4C-D5C2-D71624CCC39B}"/>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17" name="Freeform 26">
              <a:extLst>
                <a:ext uri="{FF2B5EF4-FFF2-40B4-BE49-F238E27FC236}">
                  <a16:creationId xmlns:a16="http://schemas.microsoft.com/office/drawing/2014/main" id="{B2190A30-EFDF-5E39-68EE-881671E236BB}"/>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8" name="Freeform 27">
              <a:extLst>
                <a:ext uri="{FF2B5EF4-FFF2-40B4-BE49-F238E27FC236}">
                  <a16:creationId xmlns:a16="http://schemas.microsoft.com/office/drawing/2014/main" id="{92996EDB-2D26-61BA-64C1-EDBB25BA7E9E}"/>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19" name="Shape3_20210419_151924">
              <a:extLst>
                <a:ext uri="{FF2B5EF4-FFF2-40B4-BE49-F238E27FC236}">
                  <a16:creationId xmlns:a16="http://schemas.microsoft.com/office/drawing/2014/main" id="{6C13C9BA-4E5A-92C7-D223-8AAB460FEB36}"/>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20" name="Freeform 29">
              <a:extLst>
                <a:ext uri="{FF2B5EF4-FFF2-40B4-BE49-F238E27FC236}">
                  <a16:creationId xmlns:a16="http://schemas.microsoft.com/office/drawing/2014/main" id="{297C4D1A-9D75-3E60-74C4-A88BC530B463}"/>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1" name="Shape2_20210419_151931">
              <a:extLst>
                <a:ext uri="{FF2B5EF4-FFF2-40B4-BE49-F238E27FC236}">
                  <a16:creationId xmlns:a16="http://schemas.microsoft.com/office/drawing/2014/main" id="{2CED316D-D222-E1D2-2433-563C9BAC0D56}"/>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22" name="Freeform 32">
              <a:extLst>
                <a:ext uri="{FF2B5EF4-FFF2-40B4-BE49-F238E27FC236}">
                  <a16:creationId xmlns:a16="http://schemas.microsoft.com/office/drawing/2014/main" id="{053CFCCB-6D22-65DE-2106-3B0B86B30AA1}"/>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3" name="Freeform 33">
              <a:extLst>
                <a:ext uri="{FF2B5EF4-FFF2-40B4-BE49-F238E27FC236}">
                  <a16:creationId xmlns:a16="http://schemas.microsoft.com/office/drawing/2014/main" id="{2731080A-7A2D-F5A0-9271-9B63663D77F0}"/>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4" name="Freeform 34">
              <a:extLst>
                <a:ext uri="{FF2B5EF4-FFF2-40B4-BE49-F238E27FC236}">
                  <a16:creationId xmlns:a16="http://schemas.microsoft.com/office/drawing/2014/main" id="{5EF57BF1-F378-068C-0922-31CA710B525D}"/>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5" name="Freeform 35">
              <a:extLst>
                <a:ext uri="{FF2B5EF4-FFF2-40B4-BE49-F238E27FC236}">
                  <a16:creationId xmlns:a16="http://schemas.microsoft.com/office/drawing/2014/main" id="{F7968F29-CBA1-3092-2FCD-36F1DC3D324D}"/>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6" name="Shape4_20210419_151924">
              <a:extLst>
                <a:ext uri="{FF2B5EF4-FFF2-40B4-BE49-F238E27FC236}">
                  <a16:creationId xmlns:a16="http://schemas.microsoft.com/office/drawing/2014/main" id="{6D045762-FEB4-B7FB-613E-8B005BA0C1E0}"/>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27" name="Shape3_20210419_151931">
              <a:extLst>
                <a:ext uri="{FF2B5EF4-FFF2-40B4-BE49-F238E27FC236}">
                  <a16:creationId xmlns:a16="http://schemas.microsoft.com/office/drawing/2014/main" id="{F962B7BE-89D7-82AE-5D1F-52D934930445}"/>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28" name="Freeform 38">
              <a:extLst>
                <a:ext uri="{FF2B5EF4-FFF2-40B4-BE49-F238E27FC236}">
                  <a16:creationId xmlns:a16="http://schemas.microsoft.com/office/drawing/2014/main" id="{0CD33922-1A43-C576-8FA5-42FDF5C24C54}"/>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29" name="Freeform 39">
              <a:extLst>
                <a:ext uri="{FF2B5EF4-FFF2-40B4-BE49-F238E27FC236}">
                  <a16:creationId xmlns:a16="http://schemas.microsoft.com/office/drawing/2014/main" id="{D92FEFF0-A3AD-8ECF-9AE6-9B3D069C2AA8}"/>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0" name="Shape4_20210419_151931">
              <a:extLst>
                <a:ext uri="{FF2B5EF4-FFF2-40B4-BE49-F238E27FC236}">
                  <a16:creationId xmlns:a16="http://schemas.microsoft.com/office/drawing/2014/main" id="{FEE26676-2C7F-87EB-AA8A-42F4A7E64B91}"/>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31" name="Freeform 41">
              <a:extLst>
                <a:ext uri="{FF2B5EF4-FFF2-40B4-BE49-F238E27FC236}">
                  <a16:creationId xmlns:a16="http://schemas.microsoft.com/office/drawing/2014/main" id="{97B77320-074A-9B37-14F9-614EEF43B1E2}"/>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2" name="Freeform 42">
              <a:extLst>
                <a:ext uri="{FF2B5EF4-FFF2-40B4-BE49-F238E27FC236}">
                  <a16:creationId xmlns:a16="http://schemas.microsoft.com/office/drawing/2014/main" id="{CB1627CE-F7B6-6567-9AA1-0C41FC2CD684}"/>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3" name="Freeform 43">
              <a:extLst>
                <a:ext uri="{FF2B5EF4-FFF2-40B4-BE49-F238E27FC236}">
                  <a16:creationId xmlns:a16="http://schemas.microsoft.com/office/drawing/2014/main" id="{43D83195-D438-545D-1417-05DBA6B0DA01}"/>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4" name="Shape0_20210419_151924">
              <a:extLst>
                <a:ext uri="{FF2B5EF4-FFF2-40B4-BE49-F238E27FC236}">
                  <a16:creationId xmlns:a16="http://schemas.microsoft.com/office/drawing/2014/main" id="{D87E795C-D7DD-F02B-9953-5FBFE8E92E93}"/>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35" name="Freeform 45">
              <a:extLst>
                <a:ext uri="{FF2B5EF4-FFF2-40B4-BE49-F238E27FC236}">
                  <a16:creationId xmlns:a16="http://schemas.microsoft.com/office/drawing/2014/main" id="{DE1320B8-2E15-310A-172F-4526AEE53777}"/>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6" name="Freeform 46">
              <a:extLst>
                <a:ext uri="{FF2B5EF4-FFF2-40B4-BE49-F238E27FC236}">
                  <a16:creationId xmlns:a16="http://schemas.microsoft.com/office/drawing/2014/main" id="{BD346786-507A-46DA-DF93-72E4E9B7B3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7" name="Freeform 47">
              <a:extLst>
                <a:ext uri="{FF2B5EF4-FFF2-40B4-BE49-F238E27FC236}">
                  <a16:creationId xmlns:a16="http://schemas.microsoft.com/office/drawing/2014/main" id="{C2ABB1D4-5ED5-A5DE-D477-7190688A144C}"/>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38" name="Shape5_20210419_151931">
              <a:extLst>
                <a:ext uri="{FF2B5EF4-FFF2-40B4-BE49-F238E27FC236}">
                  <a16:creationId xmlns:a16="http://schemas.microsoft.com/office/drawing/2014/main" id="{991807E7-A35F-45CC-06F7-91BE8FDEC81F}"/>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39" name="Freeform 49">
              <a:extLst>
                <a:ext uri="{FF2B5EF4-FFF2-40B4-BE49-F238E27FC236}">
                  <a16:creationId xmlns:a16="http://schemas.microsoft.com/office/drawing/2014/main" id="{D7A38B82-1400-8D69-A6F1-E434BC87A483}"/>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40" name="Freeform 50">
              <a:extLst>
                <a:ext uri="{FF2B5EF4-FFF2-40B4-BE49-F238E27FC236}">
                  <a16:creationId xmlns:a16="http://schemas.microsoft.com/office/drawing/2014/main" id="{02F916F3-6728-5ED6-F7FA-C7D166D7524B}"/>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41" name="Shape5_20210419_151924">
              <a:extLst>
                <a:ext uri="{FF2B5EF4-FFF2-40B4-BE49-F238E27FC236}">
                  <a16:creationId xmlns:a16="http://schemas.microsoft.com/office/drawing/2014/main" id="{A160A5BE-0184-928B-76AE-A4E33786BDAC}"/>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2" name="Shape6_20210419_151924">
              <a:extLst>
                <a:ext uri="{FF2B5EF4-FFF2-40B4-BE49-F238E27FC236}">
                  <a16:creationId xmlns:a16="http://schemas.microsoft.com/office/drawing/2014/main" id="{D1C1CAD6-CFD5-5544-CE3A-3B408B8EC797}"/>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3" name="Freeform 53">
              <a:extLst>
                <a:ext uri="{FF2B5EF4-FFF2-40B4-BE49-F238E27FC236}">
                  <a16:creationId xmlns:a16="http://schemas.microsoft.com/office/drawing/2014/main" id="{134110CE-3704-3803-1062-050829BE02A2}"/>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44" name="Shape6_20210419_151931">
              <a:extLst>
                <a:ext uri="{FF2B5EF4-FFF2-40B4-BE49-F238E27FC236}">
                  <a16:creationId xmlns:a16="http://schemas.microsoft.com/office/drawing/2014/main" id="{EB0A1EE6-803D-7987-A18E-1DE5F8B99A1A}"/>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5" name="Freeform 55">
              <a:extLst>
                <a:ext uri="{FF2B5EF4-FFF2-40B4-BE49-F238E27FC236}">
                  <a16:creationId xmlns:a16="http://schemas.microsoft.com/office/drawing/2014/main" id="{DB5F6817-2643-B2DB-CD81-49F4212BCF50}"/>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246" name="Shape4_20210419_151917">
              <a:extLst>
                <a:ext uri="{FF2B5EF4-FFF2-40B4-BE49-F238E27FC236}">
                  <a16:creationId xmlns:a16="http://schemas.microsoft.com/office/drawing/2014/main" id="{F9005373-9E68-1A32-BD65-0EEA582BC5B8}"/>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7" name="Freeform 57">
              <a:extLst>
                <a:ext uri="{FF2B5EF4-FFF2-40B4-BE49-F238E27FC236}">
                  <a16:creationId xmlns:a16="http://schemas.microsoft.com/office/drawing/2014/main" id="{4A0F7240-63BA-E0BE-A0B9-A24F57E2DEB4}"/>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8" name="Shape7_20210419_151924">
              <a:extLst>
                <a:ext uri="{FF2B5EF4-FFF2-40B4-BE49-F238E27FC236}">
                  <a16:creationId xmlns:a16="http://schemas.microsoft.com/office/drawing/2014/main" id="{FBAC1741-4572-E269-666E-B961255CC378}"/>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249" name="Shape5_20210419_151917">
              <a:extLst>
                <a:ext uri="{FF2B5EF4-FFF2-40B4-BE49-F238E27FC236}">
                  <a16:creationId xmlns:a16="http://schemas.microsoft.com/office/drawing/2014/main" id="{8AC57826-3707-E307-F752-E4C9C6135074}"/>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tx2">
                <a:lumMod val="60000"/>
                <a:lumOff val="40000"/>
              </a:schemeClr>
            </a:solidFill>
            <a:ln>
              <a:solidFill>
                <a:schemeClr val="tx2">
                  <a:lumMod val="60000"/>
                  <a:lumOff val="40000"/>
                </a:schemeClr>
              </a:solidFill>
            </a:ln>
          </p:spPr>
          <p:txBody>
            <a:bodyPr vert="horz" wrap="square" lIns="91440" tIns="45720" rIns="91440" bIns="45720" numCol="1" anchor="t" anchorCtr="0" compatLnSpc="1">
              <a:prstTxWarp prst="textNoShape">
                <a:avLst/>
              </a:prstTxWarp>
            </a:bodyPr>
            <a:ls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22176" y="4347980"/>
            <a:ext cx="12192000" cy="194823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chemeClr val="bg2"/>
                </a:solidFill>
                <a:effectLst/>
                <a:uLnTx/>
                <a:uFillTx/>
                <a:latin typeface=""/>
              </a:rPr>
              <a:t>In one or two words, what does </a:t>
            </a:r>
            <a:r>
              <a:rPr kumimoji="0" lang="en-IN" sz="2800" b="0" i="1" u="none" strike="noStrike" kern="1200" cap="none" spc="0" normalizeH="0" baseline="0" noProof="0">
                <a:ln>
                  <a:noFill/>
                </a:ln>
                <a:solidFill>
                  <a:schemeClr val="bg2"/>
                </a:solidFill>
                <a:effectLst/>
                <a:uLnTx/>
                <a:uFillTx/>
                <a:latin typeface=""/>
              </a:rPr>
              <a:t>belonging</a:t>
            </a:r>
            <a:r>
              <a:rPr kumimoji="0" lang="en-IN" sz="2800" b="0" i="0" u="none" strike="noStrike" kern="1200" cap="none" spc="0" normalizeH="0" baseline="0" noProof="0">
                <a:ln>
                  <a:noFill/>
                </a:ln>
                <a:solidFill>
                  <a:schemeClr val="bg2"/>
                </a:solidFill>
                <a:effectLst/>
                <a:uLnTx/>
                <a:uFillTx/>
                <a:latin typeface=""/>
              </a:rPr>
              <a:t> </a:t>
            </a:r>
            <a:r>
              <a:rPr lang="en-IN" sz="2800">
                <a:solidFill>
                  <a:schemeClr val="bg2"/>
                </a:solidFill>
                <a:latin typeface=""/>
              </a:rPr>
              <a:t>mean</a:t>
            </a:r>
            <a:r>
              <a:rPr kumimoji="0" lang="en-IN" sz="2800" b="0" i="0" u="none" strike="noStrike" kern="1200" cap="none" spc="0" normalizeH="0" baseline="0" noProof="0">
                <a:ln>
                  <a:noFill/>
                </a:ln>
                <a:solidFill>
                  <a:schemeClr val="bg2"/>
                </a:solidFill>
                <a:effectLst/>
                <a:uLnTx/>
                <a:uFillTx/>
                <a:latin typeface=""/>
              </a:rPr>
              <a:t> to you?</a:t>
            </a:r>
          </a:p>
        </p:txBody>
      </p:sp>
      <p:sp>
        <p:nvSpPr>
          <p:cNvPr id="5" name="TextBox 4">
            <a:extLst>
              <a:ext uri="{FF2B5EF4-FFF2-40B4-BE49-F238E27FC236}">
                <a16:creationId xmlns:a16="http://schemas.microsoft.com/office/drawing/2014/main" id="{3C658CE0-5965-9544-9D17-7F510C237C5E}"/>
              </a:ext>
            </a:extLst>
          </p:cNvPr>
          <p:cNvSpPr txBox="1"/>
          <p:nvPr/>
        </p:nvSpPr>
        <p:spPr>
          <a:xfrm>
            <a:off x="170763" y="3356543"/>
            <a:ext cx="2092452" cy="92333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
              </a:rPr>
              <a:t>[Insert Survey URL and passcode]</a:t>
            </a:r>
          </a:p>
        </p:txBody>
      </p:sp>
      <p:sp>
        <p:nvSpPr>
          <p:cNvPr id="6" name="TextBox 5">
            <a:extLst>
              <a:ext uri="{FF2B5EF4-FFF2-40B4-BE49-F238E27FC236}">
                <a16:creationId xmlns:a16="http://schemas.microsoft.com/office/drawing/2014/main" id="{56A04662-3582-7F4B-A25D-F3BFFF8270B0}"/>
              </a:ext>
            </a:extLst>
          </p:cNvPr>
          <p:cNvSpPr txBox="1"/>
          <p:nvPr/>
        </p:nvSpPr>
        <p:spPr>
          <a:xfrm>
            <a:off x="617178" y="2845750"/>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
              </a:rPr>
              <a:t>OR</a:t>
            </a:r>
          </a:p>
        </p:txBody>
      </p:sp>
      <p:sp>
        <p:nvSpPr>
          <p:cNvPr id="2" name="TextBox 1">
            <a:extLst>
              <a:ext uri="{FF2B5EF4-FFF2-40B4-BE49-F238E27FC236}">
                <a16:creationId xmlns:a16="http://schemas.microsoft.com/office/drawing/2014/main" id="{336D435B-3CBA-4B70-B86E-97165A78CF74}"/>
              </a:ext>
            </a:extLst>
          </p:cNvPr>
          <p:cNvSpPr txBox="1"/>
          <p:nvPr/>
        </p:nvSpPr>
        <p:spPr>
          <a:xfrm>
            <a:off x="28924" y="2183589"/>
            <a:ext cx="2698175" cy="369332"/>
          </a:xfrm>
          <a:prstGeom prst="rect">
            <a:avLst/>
          </a:prstGeom>
          <a:noFill/>
        </p:spPr>
        <p:txBody>
          <a:bodyPr wrap="none" lIns="91440" tIns="45720" rIns="91440" bIns="45720" rtlCol="0">
            <a:spAutoFit/>
          </a:bodyPr>
          <a:lstStyle/>
          <a:p>
            <a:pPr algn="l"/>
            <a:r>
              <a:rPr lang="en-US">
                <a:solidFill>
                  <a:srgbClr val="000000"/>
                </a:solidFill>
                <a:latin typeface=""/>
              </a:rPr>
              <a:t>[Insert Survey QR Code]</a:t>
            </a:r>
          </a:p>
        </p:txBody>
      </p:sp>
      <p:pic>
        <p:nvPicPr>
          <p:cNvPr id="11" name="Picture 11">
            <a:extLst>
              <a:ext uri="{FF2B5EF4-FFF2-40B4-BE49-F238E27FC236}">
                <a16:creationId xmlns:a16="http://schemas.microsoft.com/office/drawing/2014/main" id="{28D2862F-DD31-2D0E-C6D8-AB4A0947B9C0}"/>
              </a:ext>
            </a:extLst>
          </p:cNvPr>
          <p:cNvPicPr>
            <a:picLocks noChangeAspect="1"/>
          </p:cNvPicPr>
          <p:nvPr/>
        </p:nvPicPr>
        <p:blipFill>
          <a:blip r:embed="rId4"/>
          <a:stretch>
            <a:fillRect/>
          </a:stretch>
        </p:blipFill>
        <p:spPr>
          <a:xfrm>
            <a:off x="2880820" y="1503965"/>
            <a:ext cx="552450" cy="542925"/>
          </a:xfrm>
          <a:prstGeom prst="rect">
            <a:avLst/>
          </a:prstGeom>
        </p:spPr>
      </p:pic>
      <p:pic>
        <p:nvPicPr>
          <p:cNvPr id="12" name="Picture 12" descr="Icon&#10;&#10;Description automatically generated">
            <a:extLst>
              <a:ext uri="{FF2B5EF4-FFF2-40B4-BE49-F238E27FC236}">
                <a16:creationId xmlns:a16="http://schemas.microsoft.com/office/drawing/2014/main" id="{55D06776-B6A3-80BE-F037-9B08B9EFAFED}"/>
              </a:ext>
            </a:extLst>
          </p:cNvPr>
          <p:cNvPicPr>
            <a:picLocks noChangeAspect="1"/>
          </p:cNvPicPr>
          <p:nvPr/>
        </p:nvPicPr>
        <p:blipFill>
          <a:blip r:embed="rId5"/>
          <a:stretch>
            <a:fillRect/>
          </a:stretch>
        </p:blipFill>
        <p:spPr>
          <a:xfrm>
            <a:off x="4295447" y="1242191"/>
            <a:ext cx="571500" cy="571500"/>
          </a:xfrm>
          <a:prstGeom prst="rect">
            <a:avLst/>
          </a:prstGeom>
        </p:spPr>
      </p:pic>
      <p:pic>
        <p:nvPicPr>
          <p:cNvPr id="13" name="Picture 13" descr="Icon&#10;&#10;Description automatically generated">
            <a:extLst>
              <a:ext uri="{FF2B5EF4-FFF2-40B4-BE49-F238E27FC236}">
                <a16:creationId xmlns:a16="http://schemas.microsoft.com/office/drawing/2014/main" id="{74446F90-1F08-5AE5-E585-18C465887F41}"/>
              </a:ext>
            </a:extLst>
          </p:cNvPr>
          <p:cNvPicPr>
            <a:picLocks noChangeAspect="1"/>
          </p:cNvPicPr>
          <p:nvPr/>
        </p:nvPicPr>
        <p:blipFill>
          <a:blip r:embed="rId6"/>
          <a:stretch>
            <a:fillRect/>
          </a:stretch>
        </p:blipFill>
        <p:spPr>
          <a:xfrm>
            <a:off x="5904515" y="1180115"/>
            <a:ext cx="638175" cy="638175"/>
          </a:xfrm>
          <a:prstGeom prst="rect">
            <a:avLst/>
          </a:prstGeom>
        </p:spPr>
      </p:pic>
      <p:pic>
        <p:nvPicPr>
          <p:cNvPr id="14" name="Picture 14">
            <a:extLst>
              <a:ext uri="{FF2B5EF4-FFF2-40B4-BE49-F238E27FC236}">
                <a16:creationId xmlns:a16="http://schemas.microsoft.com/office/drawing/2014/main" id="{C29719DA-1AD1-04BD-9BAC-D83A8CF6F507}"/>
              </a:ext>
            </a:extLst>
          </p:cNvPr>
          <p:cNvPicPr>
            <a:picLocks noChangeAspect="1"/>
          </p:cNvPicPr>
          <p:nvPr/>
        </p:nvPicPr>
        <p:blipFill>
          <a:blip r:embed="rId7"/>
          <a:stretch>
            <a:fillRect/>
          </a:stretch>
        </p:blipFill>
        <p:spPr>
          <a:xfrm>
            <a:off x="7571390" y="1380797"/>
            <a:ext cx="590550" cy="581025"/>
          </a:xfrm>
          <a:prstGeom prst="rect">
            <a:avLst/>
          </a:prstGeom>
        </p:spPr>
      </p:pic>
      <p:pic>
        <p:nvPicPr>
          <p:cNvPr id="15" name="Picture 15" descr="Icon&#10;&#10;Description automatically generated">
            <a:extLst>
              <a:ext uri="{FF2B5EF4-FFF2-40B4-BE49-F238E27FC236}">
                <a16:creationId xmlns:a16="http://schemas.microsoft.com/office/drawing/2014/main" id="{417D3228-F54E-7965-BA13-178A020607DB}"/>
              </a:ext>
            </a:extLst>
          </p:cNvPr>
          <p:cNvPicPr>
            <a:picLocks noChangeAspect="1"/>
          </p:cNvPicPr>
          <p:nvPr/>
        </p:nvPicPr>
        <p:blipFill>
          <a:blip r:embed="rId8"/>
          <a:stretch>
            <a:fillRect/>
          </a:stretch>
        </p:blipFill>
        <p:spPr>
          <a:xfrm>
            <a:off x="9049078" y="1497396"/>
            <a:ext cx="504825" cy="504825"/>
          </a:xfrm>
          <a:prstGeom prst="rect">
            <a:avLst/>
          </a:prstGeom>
        </p:spPr>
      </p:pic>
    </p:spTree>
    <p:custDataLst>
      <p:tags r:id="rId1"/>
    </p:custDataLst>
    <p:extLst>
      <p:ext uri="{BB962C8B-B14F-4D97-AF65-F5344CB8AC3E}">
        <p14:creationId xmlns:p14="http://schemas.microsoft.com/office/powerpoint/2010/main" val="1203378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547FF-C427-F94B-B22F-7FD7AAB0BBF4}"/>
              </a:ext>
            </a:extLst>
          </p:cNvPr>
          <p:cNvSpPr/>
          <p:nvPr/>
        </p:nvSpPr>
        <p:spPr>
          <a:xfrm>
            <a:off x="475989" y="6225436"/>
            <a:ext cx="4809995" cy="47598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
            </a:endParaRPr>
          </a:p>
        </p:txBody>
      </p:sp>
      <p:sp>
        <p:nvSpPr>
          <p:cNvPr id="3" name="TextBox 2">
            <a:extLst>
              <a:ext uri="{FF2B5EF4-FFF2-40B4-BE49-F238E27FC236}">
                <a16:creationId xmlns:a16="http://schemas.microsoft.com/office/drawing/2014/main" id="{5EB07CD9-6500-8F41-B945-A27EE9394FB7}"/>
              </a:ext>
            </a:extLst>
          </p:cNvPr>
          <p:cNvSpPr txBox="1"/>
          <p:nvPr/>
        </p:nvSpPr>
        <p:spPr>
          <a:xfrm>
            <a:off x="404201" y="2773502"/>
            <a:ext cx="3100529" cy="830997"/>
          </a:xfrm>
          <a:prstGeom prst="rect">
            <a:avLst/>
          </a:prstGeom>
          <a:noFill/>
        </p:spPr>
        <p:txBody>
          <a:bodyPr wrap="none" lIns="91440" tIns="45720" rIns="91440" bIns="45720" rtlCol="0">
            <a:spAutoFit/>
          </a:bodyPr>
          <a:lstStyle/>
          <a:p>
            <a:pPr algn="l"/>
            <a:r>
              <a:rPr lang="en-US" sz="4800">
                <a:solidFill>
                  <a:srgbClr val="000000"/>
                </a:solidFill>
                <a:latin typeface=""/>
              </a:rPr>
              <a:t>Thank You</a:t>
            </a:r>
          </a:p>
        </p:txBody>
      </p:sp>
      <p:sp>
        <p:nvSpPr>
          <p:cNvPr id="8" name="Speech Bubble: Oval 7">
            <a:extLst>
              <a:ext uri="{FF2B5EF4-FFF2-40B4-BE49-F238E27FC236}">
                <a16:creationId xmlns:a16="http://schemas.microsoft.com/office/drawing/2014/main" id="{2EC5280A-46DA-41F3-A108-BDA9FB675480}"/>
              </a:ext>
            </a:extLst>
          </p:cNvPr>
          <p:cNvSpPr/>
          <p:nvPr/>
        </p:nvSpPr>
        <p:spPr>
          <a:xfrm>
            <a:off x="5972449" y="260298"/>
            <a:ext cx="2622937" cy="1354864"/>
          </a:xfrm>
          <a:prstGeom prst="wedgeEllipseCallou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
              </a:rPr>
              <a:t>Now Let’s Dance!</a:t>
            </a:r>
          </a:p>
        </p:txBody>
      </p:sp>
      <p:sp>
        <p:nvSpPr>
          <p:cNvPr id="10" name="TextBox 9">
            <a:extLst>
              <a:ext uri="{FF2B5EF4-FFF2-40B4-BE49-F238E27FC236}">
                <a16:creationId xmlns:a16="http://schemas.microsoft.com/office/drawing/2014/main" id="{D0C63D18-1D29-DD43-8B61-0704471C8D9B}"/>
              </a:ext>
            </a:extLst>
          </p:cNvPr>
          <p:cNvSpPr txBox="1"/>
          <p:nvPr/>
        </p:nvSpPr>
        <p:spPr>
          <a:xfrm>
            <a:off x="5201307" y="5382153"/>
            <a:ext cx="121906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
              </a:rPr>
              <a:t>OR</a:t>
            </a:r>
          </a:p>
        </p:txBody>
      </p:sp>
      <p:sp>
        <p:nvSpPr>
          <p:cNvPr id="12" name="TextBox 11">
            <a:extLst>
              <a:ext uri="{FF2B5EF4-FFF2-40B4-BE49-F238E27FC236}">
                <a16:creationId xmlns:a16="http://schemas.microsoft.com/office/drawing/2014/main" id="{62FC2999-0808-41A8-95A2-2DD849A3F891}"/>
              </a:ext>
            </a:extLst>
          </p:cNvPr>
          <p:cNvSpPr txBox="1"/>
          <p:nvPr/>
        </p:nvSpPr>
        <p:spPr>
          <a:xfrm>
            <a:off x="3005736" y="5197487"/>
            <a:ext cx="2698175" cy="369332"/>
          </a:xfrm>
          <a:prstGeom prst="rect">
            <a:avLst/>
          </a:prstGeom>
          <a:noFill/>
        </p:spPr>
        <p:txBody>
          <a:bodyPr wrap="none" lIns="91440" tIns="45720" rIns="91440" bIns="45720" rtlCol="0">
            <a:spAutoFit/>
          </a:bodyPr>
          <a:lstStyle/>
          <a:p>
            <a:pPr algn="l"/>
            <a:r>
              <a:rPr lang="en-US">
                <a:solidFill>
                  <a:srgbClr val="000000"/>
                </a:solidFill>
                <a:latin typeface=""/>
              </a:rPr>
              <a:t>[Insert Survey QR Code]</a:t>
            </a:r>
          </a:p>
        </p:txBody>
      </p:sp>
      <p:sp>
        <p:nvSpPr>
          <p:cNvPr id="13" name="TextBox 12">
            <a:extLst>
              <a:ext uri="{FF2B5EF4-FFF2-40B4-BE49-F238E27FC236}">
                <a16:creationId xmlns:a16="http://schemas.microsoft.com/office/drawing/2014/main" id="{B060C678-3863-47B0-8369-0309276F7A27}"/>
              </a:ext>
            </a:extLst>
          </p:cNvPr>
          <p:cNvSpPr txBox="1"/>
          <p:nvPr/>
        </p:nvSpPr>
        <p:spPr>
          <a:xfrm>
            <a:off x="5972449" y="5058987"/>
            <a:ext cx="3147585"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
              </a:rPr>
              <a:t>[Insert Survey URL and passcode]</a:t>
            </a:r>
          </a:p>
        </p:txBody>
      </p:sp>
      <p:sp>
        <p:nvSpPr>
          <p:cNvPr id="4" name="Rectangle 3">
            <a:extLst>
              <a:ext uri="{FF2B5EF4-FFF2-40B4-BE49-F238E27FC236}">
                <a16:creationId xmlns:a16="http://schemas.microsoft.com/office/drawing/2014/main" id="{A3C2BB1D-09E4-C478-0477-5B28F79ED0B8}"/>
              </a:ext>
            </a:extLst>
          </p:cNvPr>
          <p:cNvSpPr/>
          <p:nvPr/>
        </p:nvSpPr>
        <p:spPr>
          <a:xfrm>
            <a:off x="4148919" y="1696211"/>
            <a:ext cx="2347414" cy="2199564"/>
          </a:xfrm>
          <a:prstGeom prst="rect">
            <a:avLst/>
          </a:prstGeom>
          <a:solidFill>
            <a:schemeClr val="tx2">
              <a:lumMod val="60000"/>
              <a:lumOff val="40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latin typeface=""/>
              </a:rPr>
              <a:t>&lt;insert dancing gif&gt;</a:t>
            </a:r>
          </a:p>
        </p:txBody>
      </p:sp>
    </p:spTree>
    <p:extLst>
      <p:ext uri="{BB962C8B-B14F-4D97-AF65-F5344CB8AC3E}">
        <p14:creationId xmlns:p14="http://schemas.microsoft.com/office/powerpoint/2010/main" val="42240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F0C059C-21B9-48DC-85F0-413B0D46C8D3}"/>
              </a:ext>
            </a:extLst>
          </p:cNvPr>
          <p:cNvSpPr txBox="1">
            <a:spLocks/>
          </p:cNvSpPr>
          <p:nvPr/>
        </p:nvSpPr>
        <p:spPr>
          <a:xfrm>
            <a:off x="428970" y="3793098"/>
            <a:ext cx="11529391" cy="1384935"/>
          </a:xfrm>
          <a:prstGeom prst="roundRect">
            <a:avLst>
              <a:gd name="adj" fmla="val 50000"/>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82828"/>
                </a:solidFill>
                <a:effectLst/>
                <a:uLnTx/>
                <a:uFillTx/>
                <a:latin typeface=""/>
                <a:cs typeface="CiscoSansTT ExtraLight" panose="020B0303020201020303" pitchFamily="34" charset="0"/>
              </a:rPr>
              <a:t>Session 3: </a:t>
            </a:r>
            <a:br>
              <a:rPr kumimoji="0" lang="en-US" sz="3200" b="0" i="0" u="none" strike="noStrike" kern="1200" cap="none" spc="0" normalizeH="0" baseline="0" noProof="0">
                <a:ln>
                  <a:noFill/>
                </a:ln>
                <a:solidFill>
                  <a:srgbClr val="282828"/>
                </a:solidFill>
                <a:effectLst/>
                <a:uLnTx/>
                <a:uFillTx/>
                <a:latin typeface=""/>
                <a:cs typeface="CiscoSansTT ExtraLight" panose="020B0303020201020303" pitchFamily="34" charset="0"/>
              </a:rPr>
            </a:br>
            <a:r>
              <a:rPr kumimoji="0" lang="en-US" sz="3200" b="0" i="0" u="none" strike="noStrike" kern="1200" cap="none" spc="0" normalizeH="0" baseline="0" noProof="0">
                <a:ln>
                  <a:noFill/>
                </a:ln>
                <a:solidFill>
                  <a:srgbClr val="282828"/>
                </a:solidFill>
                <a:effectLst/>
                <a:uLnTx/>
                <a:uFillTx/>
                <a:latin typeface=""/>
                <a:cs typeface="CiscoSansTT ExtraLight" panose="020B0303020201020303" pitchFamily="34" charset="0"/>
              </a:rPr>
              <a:t>Developing a Team Where Everyone Belongs</a:t>
            </a:r>
          </a:p>
        </p:txBody>
      </p:sp>
      <p:sp>
        <p:nvSpPr>
          <p:cNvPr id="16" name="Title 1">
            <a:extLst>
              <a:ext uri="{FF2B5EF4-FFF2-40B4-BE49-F238E27FC236}">
                <a16:creationId xmlns:a16="http://schemas.microsoft.com/office/drawing/2014/main" id="{91DFD033-8DCE-4BF4-88DD-BA2F8261AC4C}"/>
              </a:ext>
            </a:extLst>
          </p:cNvPr>
          <p:cNvSpPr txBox="1">
            <a:spLocks/>
          </p:cNvSpPr>
          <p:nvPr/>
        </p:nvSpPr>
        <p:spPr>
          <a:xfrm>
            <a:off x="428969" y="5606135"/>
            <a:ext cx="11529391" cy="332399"/>
          </a:xfrm>
          <a:prstGeom prst="rect">
            <a:avLst/>
          </a:prstGeom>
        </p:spPr>
        <p:txBody>
          <a:bodyPr vert="horz" wrap="square"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282828"/>
                </a:solidFill>
                <a:effectLst/>
                <a:uLnTx/>
                <a:uFillTx/>
                <a:latin typeface=""/>
                <a:cs typeface="CiscoSansTT ExtraLight" panose="020B0303020201020303" pitchFamily="34" charset="0"/>
              </a:rPr>
              <a:t>Full Stack Wellness &amp; Inclusion Series </a:t>
            </a:r>
          </a:p>
        </p:txBody>
      </p:sp>
      <p:sp>
        <p:nvSpPr>
          <p:cNvPr id="10" name="Rectangle 9">
            <a:extLst>
              <a:ext uri="{FF2B5EF4-FFF2-40B4-BE49-F238E27FC236}">
                <a16:creationId xmlns:a16="http://schemas.microsoft.com/office/drawing/2014/main" id="{9404D39C-DE43-A7CC-CE6D-86410C85AF75}"/>
              </a:ext>
            </a:extLst>
          </p:cNvPr>
          <p:cNvSpPr/>
          <p:nvPr/>
        </p:nvSpPr>
        <p:spPr>
          <a:xfrm>
            <a:off x="0" y="0"/>
            <a:ext cx="12192000" cy="2912535"/>
          </a:xfrm>
          <a:prstGeom prst="rect">
            <a:avLst/>
          </a:prstGeom>
          <a:solidFill>
            <a:schemeClr val="tx1">
              <a:lumMod val="50000"/>
              <a:lumOff val="50000"/>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85" fontAlgn="base">
              <a:spcBef>
                <a:spcPct val="0"/>
              </a:spcBef>
              <a:spcAft>
                <a:spcPct val="0"/>
              </a:spcAft>
              <a:defRPr/>
            </a:pPr>
            <a:r>
              <a:rPr kumimoji="0" lang="en-IN" sz="1800" b="0" i="0" u="none" strike="noStrike" kern="1200" cap="none" spc="0" normalizeH="0" baseline="0" noProof="0">
                <a:ln>
                  <a:noFill/>
                </a:ln>
                <a:solidFill>
                  <a:srgbClr val="000000"/>
                </a:solidFill>
                <a:effectLst/>
                <a:uLnTx/>
                <a:uFillTx/>
                <a:latin typeface=""/>
              </a:rPr>
              <a:t>&lt;insert </a:t>
            </a:r>
            <a:r>
              <a:rPr lang="en-IN">
                <a:solidFill>
                  <a:srgbClr val="000000"/>
                </a:solidFill>
                <a:latin typeface=""/>
              </a:rPr>
              <a:t>fun &amp; inspiring banner</a:t>
            </a:r>
            <a:r>
              <a:rPr kumimoji="0" lang="en-IN" sz="1800" b="0" i="0" u="none" strike="noStrike" kern="1200" cap="none" spc="0" normalizeH="0" baseline="0" noProof="0">
                <a:ln>
                  <a:noFill/>
                </a:ln>
                <a:solidFill>
                  <a:srgbClr val="000000"/>
                </a:solidFill>
                <a:effectLst/>
                <a:uLnTx/>
                <a:uFillTx/>
                <a:latin typeface=""/>
              </a:rPr>
              <a:t> image&gt;</a:t>
            </a:r>
          </a:p>
        </p:txBody>
      </p:sp>
      <p:pic>
        <p:nvPicPr>
          <p:cNvPr id="4" name="Picture 3" descr="A picture containing outdoor, sky, water, sunset&#10;&#10;Description automatically generated">
            <a:extLst>
              <a:ext uri="{FF2B5EF4-FFF2-40B4-BE49-F238E27FC236}">
                <a16:creationId xmlns:a16="http://schemas.microsoft.com/office/drawing/2014/main" id="{A49010BB-AEAE-4213-822E-77D0A4A01544}"/>
              </a:ext>
            </a:extLst>
          </p:cNvPr>
          <p:cNvPicPr>
            <a:picLocks noChangeAspect="1"/>
          </p:cNvPicPr>
          <p:nvPr/>
        </p:nvPicPr>
        <p:blipFill>
          <a:blip r:embed="rId4"/>
          <a:stretch>
            <a:fillRect/>
          </a:stretch>
        </p:blipFill>
        <p:spPr>
          <a:xfrm>
            <a:off x="0" y="309"/>
            <a:ext cx="12192000" cy="2912226"/>
          </a:xfrm>
          <a:prstGeom prst="rect">
            <a:avLst/>
          </a:prstGeom>
        </p:spPr>
      </p:pic>
    </p:spTree>
    <p:custDataLst>
      <p:tags r:id="rId1"/>
    </p:custDataLst>
    <p:extLst>
      <p:ext uri="{BB962C8B-B14F-4D97-AF65-F5344CB8AC3E}">
        <p14:creationId xmlns:p14="http://schemas.microsoft.com/office/powerpoint/2010/main" val="299836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35"/>
        <p:cNvGrpSpPr/>
        <p:nvPr/>
      </p:nvGrpSpPr>
      <p:grpSpPr>
        <a:xfrm>
          <a:off x="0" y="0"/>
          <a:ext cx="0" cy="0"/>
          <a:chOff x="0" y="0"/>
          <a:chExt cx="0" cy="0"/>
        </a:xfrm>
      </p:grpSpPr>
      <p:sp>
        <p:nvSpPr>
          <p:cNvPr id="17136" name="Google Shape;17136;p192"/>
          <p:cNvSpPr txBox="1">
            <a:spLocks noGrp="1"/>
          </p:cNvSpPr>
          <p:nvPr>
            <p:ph type="title"/>
          </p:nvPr>
        </p:nvSpPr>
        <p:spPr>
          <a:xfrm>
            <a:off x="583688" y="455085"/>
            <a:ext cx="11127317" cy="975783"/>
          </a:xfrm>
          <a:prstGeom prst="rect">
            <a:avLst/>
          </a:prstGeom>
          <a:noFill/>
          <a:ln>
            <a:noFill/>
          </a:ln>
        </p:spPr>
        <p:txBody>
          <a:bodyPr spcFirstLastPara="1" vert="horz" wrap="square" lIns="121867" tIns="60933" rIns="121867" bIns="60933" rtlCol="0" anchor="ctr" anchorCtr="0">
            <a:noAutofit/>
          </a:bodyPr>
          <a:lstStyle/>
          <a:p>
            <a:r>
              <a:rPr lang="en-US" sz="3700">
                <a:solidFill>
                  <a:srgbClr val="000000"/>
                </a:solidFill>
                <a:latin typeface=""/>
              </a:rPr>
              <a:t>Session 3: Belonging</a:t>
            </a:r>
            <a:endParaRPr lang="en-US">
              <a:solidFill>
                <a:srgbClr val="000000"/>
              </a:solidFill>
              <a:latin typeface=""/>
            </a:endParaRPr>
          </a:p>
        </p:txBody>
      </p:sp>
      <p:sp>
        <p:nvSpPr>
          <p:cNvPr id="17137" name="Google Shape;17137;p192"/>
          <p:cNvSpPr/>
          <p:nvPr/>
        </p:nvSpPr>
        <p:spPr>
          <a:xfrm>
            <a:off x="537279" y="1408769"/>
            <a:ext cx="5996798" cy="4908867"/>
          </a:xfrm>
          <a:prstGeom prst="roundRect">
            <a:avLst>
              <a:gd name="adj" fmla="val 3559"/>
            </a:avLst>
          </a:prstGeom>
          <a:solidFill>
            <a:schemeClr val="tx2">
              <a:lumMod val="60000"/>
              <a:lumOff val="40000"/>
            </a:schemeClr>
          </a:solidFill>
          <a:ln w="12700" cap="flat" cmpd="sng">
            <a:solidFill>
              <a:schemeClr val="tx2">
                <a:lumMod val="60000"/>
                <a:lumOff val="40000"/>
              </a:schemeClr>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a:ln>
                <a:noFill/>
              </a:ln>
              <a:solidFill>
                <a:srgbClr val="000000"/>
              </a:solidFill>
              <a:effectLst/>
              <a:uLnTx/>
              <a:uFillTx/>
              <a:latin typeface=""/>
              <a:ea typeface="Arial"/>
              <a:cs typeface="Arial"/>
              <a:sym typeface="Arial"/>
            </a:endParaRPr>
          </a:p>
        </p:txBody>
      </p:sp>
      <p:sp>
        <p:nvSpPr>
          <p:cNvPr id="17138" name="Google Shape;17138;p192"/>
          <p:cNvSpPr/>
          <p:nvPr/>
        </p:nvSpPr>
        <p:spPr>
          <a:xfrm>
            <a:off x="5655734" y="1405324"/>
            <a:ext cx="5948892" cy="4908867"/>
          </a:xfrm>
          <a:prstGeom prst="roundRect">
            <a:avLst>
              <a:gd name="adj" fmla="val 3559"/>
            </a:avLst>
          </a:prstGeom>
          <a:noFill/>
          <a:ln w="12700" cap="flat" cmpd="sng">
            <a:no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a:ln>
                <a:noFill/>
              </a:ln>
              <a:solidFill>
                <a:srgbClr val="000000"/>
              </a:solidFill>
              <a:effectLst/>
              <a:uLnTx/>
              <a:uFillTx/>
              <a:latin typeface=""/>
              <a:ea typeface="Arial"/>
              <a:cs typeface="Arial"/>
              <a:sym typeface="Arial"/>
            </a:endParaRPr>
          </a:p>
        </p:txBody>
      </p:sp>
      <p:sp>
        <p:nvSpPr>
          <p:cNvPr id="17139" name="Google Shape;17139;p192"/>
          <p:cNvSpPr txBox="1"/>
          <p:nvPr/>
        </p:nvSpPr>
        <p:spPr>
          <a:xfrm>
            <a:off x="6558645" y="1381626"/>
            <a:ext cx="4765041" cy="738609"/>
          </a:xfrm>
          <a:prstGeom prst="rect">
            <a:avLst/>
          </a:prstGeom>
          <a:noFill/>
          <a:ln>
            <a:noFill/>
          </a:ln>
        </p:spPr>
        <p:txBody>
          <a:bodyPr spcFirstLastPara="1" wrap="square" lIns="0" tIns="60933" rIns="0" bIns="60933"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
                <a:cs typeface="Arial"/>
                <a:sym typeface="Arial"/>
              </a:rPr>
              <a:t>Developing a team where everyone belongs</a:t>
            </a:r>
            <a:endParaRPr lang="en-US" sz="2000" b="1" i="0" u="none" strike="noStrike" kern="1200" cap="none" spc="0" normalizeH="0" baseline="0" noProof="0">
              <a:ln>
                <a:noFill/>
              </a:ln>
              <a:solidFill>
                <a:srgbClr val="000000"/>
              </a:solidFill>
              <a:effectLst/>
              <a:uLnTx/>
              <a:uFillTx/>
              <a:latin typeface=""/>
              <a:cs typeface="Arial"/>
            </a:endParaRPr>
          </a:p>
        </p:txBody>
      </p:sp>
      <p:sp>
        <p:nvSpPr>
          <p:cNvPr id="17149" name="Google Shape;17149;p192"/>
          <p:cNvSpPr txBox="1"/>
          <p:nvPr/>
        </p:nvSpPr>
        <p:spPr>
          <a:xfrm>
            <a:off x="1690755" y="2462913"/>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
              </a:rPr>
              <a:t>Why (is this session important)?</a:t>
            </a:r>
            <a:endParaRPr kumimoji="0" lang="en-US" sz="1800" b="0" i="0" u="none" strike="noStrike" kern="1200" cap="none" spc="0" normalizeH="0" baseline="0" noProof="0">
              <a:ln>
                <a:noFill/>
              </a:ln>
              <a:solidFill>
                <a:srgbClr val="000000"/>
              </a:solidFill>
              <a:effectLst/>
              <a:uLnTx/>
              <a:uFillTx/>
              <a:latin typeface=""/>
            </a:endParaRPr>
          </a:p>
        </p:txBody>
      </p:sp>
      <p:sp>
        <p:nvSpPr>
          <p:cNvPr id="17150" name="Google Shape;17150;p192"/>
          <p:cNvSpPr txBox="1"/>
          <p:nvPr/>
        </p:nvSpPr>
        <p:spPr>
          <a:xfrm>
            <a:off x="1699737" y="2804679"/>
            <a:ext cx="4524727" cy="715526"/>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
                <a:ea typeface="Arial"/>
                <a:cs typeface="Arial"/>
                <a:sym typeface="Arial"/>
              </a:rPr>
              <a:t>To highlight the value of proximity and create a culture of belonging where we can express who we 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
            </a:endParaRPr>
          </a:p>
        </p:txBody>
      </p:sp>
      <p:sp>
        <p:nvSpPr>
          <p:cNvPr id="17152" name="Google Shape;17152;p192"/>
          <p:cNvSpPr txBox="1"/>
          <p:nvPr/>
        </p:nvSpPr>
        <p:spPr>
          <a:xfrm>
            <a:off x="1695813" y="1408769"/>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
              </a:rPr>
              <a:t>What (are we going to deliver)?</a:t>
            </a:r>
            <a:endParaRPr kumimoji="0" lang="en-US" sz="1800" b="0" i="0" u="none" strike="noStrike" kern="1200" cap="none" spc="0" normalizeH="0" baseline="0" noProof="0">
              <a:ln>
                <a:noFill/>
              </a:ln>
              <a:solidFill>
                <a:srgbClr val="000000"/>
              </a:solidFill>
              <a:effectLst/>
              <a:uLnTx/>
              <a:uFillTx/>
              <a:latin typeface=""/>
            </a:endParaRPr>
          </a:p>
        </p:txBody>
      </p:sp>
      <p:sp>
        <p:nvSpPr>
          <p:cNvPr id="17153" name="Google Shape;17153;p192"/>
          <p:cNvSpPr txBox="1"/>
          <p:nvPr/>
        </p:nvSpPr>
        <p:spPr>
          <a:xfrm>
            <a:off x="1715103" y="1802996"/>
            <a:ext cx="4812151" cy="615499"/>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
                <a:ea typeface="Arial"/>
                <a:cs typeface="Arial"/>
                <a:sym typeface="Arial"/>
              </a:rPr>
              <a:t>How to create inclusive teams where we respect each other's boundaries, needs, and priorities. </a:t>
            </a:r>
            <a:endParaRPr kumimoji="0" lang="en-GB" sz="1600" b="0" i="0" u="none" strike="noStrike" kern="1200" cap="none" spc="0" normalizeH="0" baseline="0" noProof="0">
              <a:ln>
                <a:noFill/>
              </a:ln>
              <a:solidFill>
                <a:srgbClr val="000000"/>
              </a:solidFill>
              <a:effectLst/>
              <a:uLnTx/>
              <a:uFillTx/>
              <a:latin typeface=""/>
            </a:endParaRPr>
          </a:p>
        </p:txBody>
      </p:sp>
      <p:sp>
        <p:nvSpPr>
          <p:cNvPr id="17155" name="Google Shape;17155;p192"/>
          <p:cNvSpPr txBox="1"/>
          <p:nvPr/>
        </p:nvSpPr>
        <p:spPr>
          <a:xfrm>
            <a:off x="1708187" y="3429257"/>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
                <a:sym typeface="Arial"/>
              </a:rPr>
              <a:t>Story</a:t>
            </a:r>
            <a:endParaRPr kumimoji="0" lang="en-US" sz="2000" b="1" i="0" u="none" strike="noStrike" kern="1200" cap="none" spc="0" normalizeH="0" baseline="0" noProof="0">
              <a:ln>
                <a:noFill/>
              </a:ln>
              <a:solidFill>
                <a:srgbClr val="000000"/>
              </a:solidFill>
              <a:effectLst/>
              <a:uLnTx/>
              <a:uFillTx/>
              <a:latin typeface=""/>
            </a:endParaRPr>
          </a:p>
        </p:txBody>
      </p:sp>
      <p:sp>
        <p:nvSpPr>
          <p:cNvPr id="17156" name="Google Shape;17156;p192"/>
          <p:cNvSpPr txBox="1"/>
          <p:nvPr/>
        </p:nvSpPr>
        <p:spPr>
          <a:xfrm>
            <a:off x="1716055" y="3764263"/>
            <a:ext cx="4128000" cy="338500"/>
          </a:xfrm>
          <a:prstGeom prst="rect">
            <a:avLst/>
          </a:prstGeom>
          <a:noFill/>
          <a:ln>
            <a:noFill/>
          </a:ln>
        </p:spPr>
        <p:txBody>
          <a:bodyPr spcFirstLastPara="1" wrap="square" lIns="0" tIns="60933" rIns="0" bIns="60933" anchor="t" anchorCtr="0">
            <a:spAutoFit/>
          </a:bodyPr>
          <a:lstStyle/>
          <a:p>
            <a:pPr>
              <a:defRPr/>
            </a:pPr>
            <a:r>
              <a:rPr kumimoji="0" lang="en-US" sz="1400" b="0" i="0" u="none" strike="noStrike" kern="1200" cap="none" spc="0" normalizeH="0" baseline="0" noProof="0">
                <a:ln>
                  <a:noFill/>
                </a:ln>
                <a:solidFill>
                  <a:srgbClr val="000000"/>
                </a:solidFill>
                <a:effectLst/>
                <a:uLnTx/>
                <a:uFillTx/>
                <a:latin typeface=""/>
                <a:ea typeface="Arial"/>
                <a:cs typeface="Arial"/>
                <a:sym typeface="Arial"/>
              </a:rPr>
              <a:t>[Team] perspectives of belonging to a team</a:t>
            </a:r>
            <a:endParaRPr lang="en-US" sz="1400">
              <a:solidFill>
                <a:srgbClr val="000000"/>
              </a:solidFill>
              <a:latin typeface=""/>
              <a:sym typeface="Arial"/>
            </a:endParaRPr>
          </a:p>
        </p:txBody>
      </p:sp>
      <p:sp>
        <p:nvSpPr>
          <p:cNvPr id="17158" name="Google Shape;17158;p192"/>
          <p:cNvSpPr txBox="1"/>
          <p:nvPr/>
        </p:nvSpPr>
        <p:spPr>
          <a:xfrm>
            <a:off x="1715289" y="4465377"/>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
              </a:rPr>
              <a:t>Who (are we going to invite)?</a:t>
            </a:r>
            <a:endParaRPr kumimoji="0" lang="en-US" sz="1800" b="0" i="0" u="none" strike="noStrike" kern="1200" cap="none" spc="0" normalizeH="0" baseline="0" noProof="0">
              <a:ln>
                <a:noFill/>
              </a:ln>
              <a:solidFill>
                <a:srgbClr val="000000"/>
              </a:solidFill>
              <a:effectLst/>
              <a:uLnTx/>
              <a:uFillTx/>
              <a:latin typeface=""/>
            </a:endParaRPr>
          </a:p>
        </p:txBody>
      </p:sp>
      <p:sp>
        <p:nvSpPr>
          <p:cNvPr id="17161" name="Google Shape;17161;p192"/>
          <p:cNvSpPr txBox="1"/>
          <p:nvPr/>
        </p:nvSpPr>
        <p:spPr>
          <a:xfrm>
            <a:off x="1722483" y="5355278"/>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000000"/>
                </a:solidFill>
                <a:effectLst/>
                <a:uLnTx/>
                <a:uFillTx/>
                <a:latin typeface=""/>
              </a:rPr>
              <a:t>Post-event Activity</a:t>
            </a:r>
            <a:endParaRPr kumimoji="0" lang="en-GB" sz="1800" b="0" i="0" u="none" strike="noStrike" kern="1200" cap="none" spc="0" normalizeH="0" baseline="0" noProof="0">
              <a:ln>
                <a:noFill/>
              </a:ln>
              <a:solidFill>
                <a:srgbClr val="000000"/>
              </a:solidFill>
              <a:effectLst/>
              <a:uLnTx/>
              <a:uFillTx/>
              <a:latin typeface=""/>
            </a:endParaRPr>
          </a:p>
        </p:txBody>
      </p:sp>
      <p:sp>
        <p:nvSpPr>
          <p:cNvPr id="17162" name="Google Shape;17162;p192"/>
          <p:cNvSpPr txBox="1"/>
          <p:nvPr/>
        </p:nvSpPr>
        <p:spPr>
          <a:xfrm>
            <a:off x="1715289" y="5632794"/>
            <a:ext cx="4128000" cy="553943"/>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
                <a:ea typeface="Arial"/>
                <a:cs typeface="Arial"/>
                <a:sym typeface="Arial"/>
              </a:rPr>
              <a:t>[Plan Local Satellite Events and Virtual Get Togethers] </a:t>
            </a:r>
            <a:endParaRPr kumimoji="0" lang="en-US" sz="1400" b="0" i="0" u="none" strike="noStrike" kern="1200" cap="none" spc="0" normalizeH="0" baseline="0" noProof="0">
              <a:ln>
                <a:noFill/>
              </a:ln>
              <a:solidFill>
                <a:srgbClr val="000000"/>
              </a:solidFill>
              <a:effectLst/>
              <a:uLnTx/>
              <a:uFillTx/>
              <a:latin typeface=""/>
              <a:ea typeface="Arial"/>
              <a:cs typeface="Arial"/>
              <a:sym typeface="Arial"/>
            </a:endParaRPr>
          </a:p>
        </p:txBody>
      </p:sp>
      <p:graphicFrame>
        <p:nvGraphicFramePr>
          <p:cNvPr id="30" name="Diagram 29">
            <a:extLst>
              <a:ext uri="{FF2B5EF4-FFF2-40B4-BE49-F238E27FC236}">
                <a16:creationId xmlns:a16="http://schemas.microsoft.com/office/drawing/2014/main" id="{CE3D1FCE-0FBC-1D45-85AD-3A5759C61B87}"/>
              </a:ext>
            </a:extLst>
          </p:cNvPr>
          <p:cNvGraphicFramePr/>
          <p:nvPr>
            <p:extLst>
              <p:ext uri="{D42A27DB-BD31-4B8C-83A1-F6EECF244321}">
                <p14:modId xmlns:p14="http://schemas.microsoft.com/office/powerpoint/2010/main" val="3027468742"/>
              </p:ext>
            </p:extLst>
          </p:nvPr>
        </p:nvGraphicFramePr>
        <p:xfrm>
          <a:off x="6614171" y="2096613"/>
          <a:ext cx="5022340" cy="4021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Google Shape;17150;p192">
            <a:extLst>
              <a:ext uri="{FF2B5EF4-FFF2-40B4-BE49-F238E27FC236}">
                <a16:creationId xmlns:a16="http://schemas.microsoft.com/office/drawing/2014/main" id="{C92BB5B1-0562-D09F-7C47-03679C157547}"/>
              </a:ext>
            </a:extLst>
          </p:cNvPr>
          <p:cNvSpPr txBox="1"/>
          <p:nvPr/>
        </p:nvSpPr>
        <p:spPr>
          <a:xfrm>
            <a:off x="1715103" y="4810329"/>
            <a:ext cx="4524727" cy="338500"/>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
                <a:ea typeface="Arial"/>
                <a:cs typeface="Arial"/>
                <a:sym typeface="Arial"/>
              </a:rPr>
              <a:t>&lt;Insert appropriate group from your organization&gt;</a:t>
            </a:r>
            <a:endParaRPr kumimoji="0" sz="1050" b="0" i="1" u="none" strike="noStrike" kern="1200" cap="none" spc="0" normalizeH="0" baseline="0" noProof="0">
              <a:ln>
                <a:noFill/>
              </a:ln>
              <a:solidFill>
                <a:srgbClr val="000000"/>
              </a:solidFill>
              <a:effectLst/>
              <a:uLnTx/>
              <a:uFillTx/>
              <a:latin typeface=""/>
            </a:endParaRPr>
          </a:p>
        </p:txBody>
      </p:sp>
      <p:pic>
        <p:nvPicPr>
          <p:cNvPr id="8" name="Picture 8">
            <a:extLst>
              <a:ext uri="{FF2B5EF4-FFF2-40B4-BE49-F238E27FC236}">
                <a16:creationId xmlns:a16="http://schemas.microsoft.com/office/drawing/2014/main" id="{CC6FA365-CF38-EB6E-F7C2-5C0BF500EB72}"/>
              </a:ext>
            </a:extLst>
          </p:cNvPr>
          <p:cNvPicPr>
            <a:picLocks noChangeAspect="1"/>
          </p:cNvPicPr>
          <p:nvPr/>
        </p:nvPicPr>
        <p:blipFill>
          <a:blip r:embed="rId8"/>
          <a:stretch>
            <a:fillRect/>
          </a:stretch>
        </p:blipFill>
        <p:spPr>
          <a:xfrm>
            <a:off x="831303" y="4378544"/>
            <a:ext cx="609600" cy="609600"/>
          </a:xfrm>
          <a:prstGeom prst="rect">
            <a:avLst/>
          </a:prstGeom>
        </p:spPr>
      </p:pic>
      <p:pic>
        <p:nvPicPr>
          <p:cNvPr id="9" name="Picture 9">
            <a:extLst>
              <a:ext uri="{FF2B5EF4-FFF2-40B4-BE49-F238E27FC236}">
                <a16:creationId xmlns:a16="http://schemas.microsoft.com/office/drawing/2014/main" id="{6C95745B-01E1-BB2F-745C-5ED445709AA0}"/>
              </a:ext>
            </a:extLst>
          </p:cNvPr>
          <p:cNvPicPr>
            <a:picLocks noChangeAspect="1"/>
          </p:cNvPicPr>
          <p:nvPr/>
        </p:nvPicPr>
        <p:blipFill>
          <a:blip r:embed="rId9"/>
          <a:stretch>
            <a:fillRect/>
          </a:stretch>
        </p:blipFill>
        <p:spPr>
          <a:xfrm>
            <a:off x="753460" y="3386302"/>
            <a:ext cx="666750" cy="666750"/>
          </a:xfrm>
          <a:prstGeom prst="rect">
            <a:avLst/>
          </a:prstGeom>
        </p:spPr>
      </p:pic>
      <p:pic>
        <p:nvPicPr>
          <p:cNvPr id="10" name="Picture 10">
            <a:extLst>
              <a:ext uri="{FF2B5EF4-FFF2-40B4-BE49-F238E27FC236}">
                <a16:creationId xmlns:a16="http://schemas.microsoft.com/office/drawing/2014/main" id="{6114BF73-5390-DBCA-6024-F0854C0EB0AC}"/>
              </a:ext>
            </a:extLst>
          </p:cNvPr>
          <p:cNvPicPr>
            <a:picLocks noChangeAspect="1"/>
          </p:cNvPicPr>
          <p:nvPr/>
        </p:nvPicPr>
        <p:blipFill>
          <a:blip r:embed="rId10"/>
          <a:stretch>
            <a:fillRect/>
          </a:stretch>
        </p:blipFill>
        <p:spPr>
          <a:xfrm>
            <a:off x="796487" y="2462377"/>
            <a:ext cx="647700" cy="638175"/>
          </a:xfrm>
          <a:prstGeom prst="rect">
            <a:avLst/>
          </a:prstGeom>
        </p:spPr>
      </p:pic>
      <p:pic>
        <p:nvPicPr>
          <p:cNvPr id="11" name="Picture 11">
            <a:extLst>
              <a:ext uri="{FF2B5EF4-FFF2-40B4-BE49-F238E27FC236}">
                <a16:creationId xmlns:a16="http://schemas.microsoft.com/office/drawing/2014/main" id="{4AD2E5CA-25CA-D797-89BC-163469790CF1}"/>
              </a:ext>
            </a:extLst>
          </p:cNvPr>
          <p:cNvPicPr>
            <a:picLocks noChangeAspect="1"/>
          </p:cNvPicPr>
          <p:nvPr/>
        </p:nvPicPr>
        <p:blipFill>
          <a:blip r:embed="rId11"/>
          <a:stretch>
            <a:fillRect/>
          </a:stretch>
        </p:blipFill>
        <p:spPr>
          <a:xfrm>
            <a:off x="774153" y="1493247"/>
            <a:ext cx="666750" cy="666750"/>
          </a:xfrm>
          <a:prstGeom prst="rect">
            <a:avLst/>
          </a:prstGeom>
        </p:spPr>
      </p:pic>
      <p:pic>
        <p:nvPicPr>
          <p:cNvPr id="12" name="Picture 12">
            <a:extLst>
              <a:ext uri="{FF2B5EF4-FFF2-40B4-BE49-F238E27FC236}">
                <a16:creationId xmlns:a16="http://schemas.microsoft.com/office/drawing/2014/main" id="{4CAF6879-2A94-C8B3-15D2-AC80DDBB2AA9}"/>
              </a:ext>
            </a:extLst>
          </p:cNvPr>
          <p:cNvPicPr>
            <a:picLocks noChangeAspect="1"/>
          </p:cNvPicPr>
          <p:nvPr/>
        </p:nvPicPr>
        <p:blipFill>
          <a:blip r:embed="rId12"/>
          <a:stretch>
            <a:fillRect/>
          </a:stretch>
        </p:blipFill>
        <p:spPr>
          <a:xfrm>
            <a:off x="817015" y="5449231"/>
            <a:ext cx="638175" cy="638175"/>
          </a:xfrm>
          <a:prstGeom prst="rect">
            <a:avLst/>
          </a:prstGeom>
        </p:spPr>
      </p:pic>
      <p:sp>
        <p:nvSpPr>
          <p:cNvPr id="33" name="Rectangle 32">
            <a:extLst>
              <a:ext uri="{FF2B5EF4-FFF2-40B4-BE49-F238E27FC236}">
                <a16:creationId xmlns:a16="http://schemas.microsoft.com/office/drawing/2014/main" id="{F124A60E-570B-2A8F-D650-D36290D93AAC}"/>
              </a:ext>
            </a:extLst>
          </p:cNvPr>
          <p:cNvSpPr/>
          <p:nvPr/>
        </p:nvSpPr>
        <p:spPr>
          <a:xfrm>
            <a:off x="7509681" y="3648501"/>
            <a:ext cx="3245892" cy="920086"/>
          </a:xfrm>
          <a:prstGeom prst="rect">
            <a:avLst/>
          </a:prstGeom>
          <a:noFill/>
          <a:ln w="571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
            </a:endParaRPr>
          </a:p>
        </p:txBody>
      </p:sp>
      <p:sp>
        <p:nvSpPr>
          <p:cNvPr id="36" name="Google Shape;17137;p192">
            <a:extLst>
              <a:ext uri="{FF2B5EF4-FFF2-40B4-BE49-F238E27FC236}">
                <a16:creationId xmlns:a16="http://schemas.microsoft.com/office/drawing/2014/main" id="{E5D4A281-C221-08B3-8ED4-0D8F7F7EF433}"/>
              </a:ext>
            </a:extLst>
          </p:cNvPr>
          <p:cNvSpPr/>
          <p:nvPr/>
        </p:nvSpPr>
        <p:spPr>
          <a:xfrm>
            <a:off x="6124164" y="1405324"/>
            <a:ext cx="5996798" cy="4908867"/>
          </a:xfrm>
          <a:prstGeom prst="roundRect">
            <a:avLst>
              <a:gd name="adj" fmla="val 3559"/>
            </a:avLst>
          </a:prstGeom>
          <a:noFill/>
          <a:ln w="12700" cap="flat" cmpd="sng">
            <a:solidFill>
              <a:schemeClr val="tx2">
                <a:lumMod val="60000"/>
                <a:lumOff val="40000"/>
              </a:schemeClr>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81" b="0" i="0" u="none" strike="noStrike" kern="1200" cap="none" spc="0" normalizeH="0" baseline="0" noProof="0">
              <a:ln>
                <a:noFill/>
              </a:ln>
              <a:solidFill>
                <a:srgbClr val="000000"/>
              </a:solidFill>
              <a:effectLst/>
              <a:uLnTx/>
              <a:uFillTx/>
              <a:latin typeface=""/>
              <a:ea typeface="Arial"/>
              <a:cs typeface="Arial"/>
              <a:sym typeface="Arial"/>
            </a:endParaRPr>
          </a:p>
        </p:txBody>
      </p:sp>
    </p:spTree>
    <p:extLst>
      <p:ext uri="{BB962C8B-B14F-4D97-AF65-F5344CB8AC3E}">
        <p14:creationId xmlns:p14="http://schemas.microsoft.com/office/powerpoint/2010/main" val="224152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9E1575-52B0-EE01-CB6F-0E92C82764A0}"/>
              </a:ext>
            </a:extLst>
          </p:cNvPr>
          <p:cNvSpPr txBox="1"/>
          <p:nvPr/>
        </p:nvSpPr>
        <p:spPr>
          <a:xfrm>
            <a:off x="1289714" y="1289713"/>
            <a:ext cx="977179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00000"/>
                </a:solidFill>
                <a:latin typeface=""/>
              </a:rPr>
              <a:t>"Diversity is being invited to the party.</a:t>
            </a:r>
          </a:p>
          <a:p>
            <a:r>
              <a:rPr lang="en-US" sz="3600">
                <a:solidFill>
                  <a:srgbClr val="000000"/>
                </a:solidFill>
                <a:latin typeface=""/>
              </a:rPr>
              <a:t>Inclusion is being asked to dance.</a:t>
            </a:r>
          </a:p>
          <a:p>
            <a:r>
              <a:rPr lang="en-US" sz="3600">
                <a:solidFill>
                  <a:srgbClr val="000000"/>
                </a:solidFill>
                <a:latin typeface=""/>
              </a:rPr>
              <a:t>Belonging is dancing like no one's watching."</a:t>
            </a:r>
          </a:p>
          <a:p>
            <a:endParaRPr lang="en-US" sz="3600">
              <a:solidFill>
                <a:srgbClr val="000000"/>
              </a:solidFill>
              <a:latin typeface=""/>
            </a:endParaRPr>
          </a:p>
          <a:p>
            <a:r>
              <a:rPr lang="en-US" sz="3600" i="1">
                <a:solidFill>
                  <a:srgbClr val="000000"/>
                </a:solidFill>
                <a:latin typeface=""/>
              </a:rPr>
              <a:t>-Verna Myers, diversity and inclusion expert</a:t>
            </a:r>
          </a:p>
          <a:p>
            <a:endParaRPr lang="en-US" sz="3600">
              <a:solidFill>
                <a:srgbClr val="000000"/>
              </a:solidFill>
              <a:latin typeface=""/>
            </a:endParaRPr>
          </a:p>
          <a:p>
            <a:r>
              <a:rPr lang="en-US" sz="3600">
                <a:solidFill>
                  <a:srgbClr val="000000"/>
                </a:solidFill>
                <a:latin typeface=""/>
              </a:rPr>
              <a:t>&lt;or substitute a different quote about belonging&gt;</a:t>
            </a:r>
          </a:p>
        </p:txBody>
      </p:sp>
    </p:spTree>
    <p:extLst>
      <p:ext uri="{BB962C8B-B14F-4D97-AF65-F5344CB8AC3E}">
        <p14:creationId xmlns:p14="http://schemas.microsoft.com/office/powerpoint/2010/main" val="159449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solidFill>
                  <a:srgbClr val="000000"/>
                </a:solidFill>
                <a:latin typeface=""/>
              </a:rPr>
              <a:t>Our DevRel Story</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2819045"/>
            <a:ext cx="11529391" cy="545318"/>
          </a:xfrm>
          <a:prstGeom prst="roundRect">
            <a:avLst>
              <a:gd name="adj" fmla="val 50000"/>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2800" b="0" i="0" u="none" strike="noStrike" kern="1200" cap="none" spc="0" normalizeH="0" baseline="0" noProof="0">
                <a:ln>
                  <a:noFill/>
                </a:ln>
                <a:solidFill>
                  <a:srgbClr val="000000"/>
                </a:solidFill>
                <a:effectLst/>
                <a:uLnTx/>
                <a:uFillTx/>
                <a:latin typeface=""/>
                <a:ea typeface="Arial"/>
                <a:cs typeface="CiscoSansTT ExtraLight" panose="020B0303020201020303" pitchFamily="34" charset="0"/>
                <a:sym typeface="Arial"/>
              </a:rPr>
              <a:t>[Team] members share perspectives of belonging as a:</a:t>
            </a:r>
          </a:p>
        </p:txBody>
      </p:sp>
      <p:sp>
        <p:nvSpPr>
          <p:cNvPr id="2" name="TextBox 1">
            <a:extLst>
              <a:ext uri="{FF2B5EF4-FFF2-40B4-BE49-F238E27FC236}">
                <a16:creationId xmlns:a16="http://schemas.microsoft.com/office/drawing/2014/main" id="{A5217686-011D-48B6-B489-DD34815BAE8D}"/>
              </a:ext>
            </a:extLst>
          </p:cNvPr>
          <p:cNvSpPr txBox="1"/>
          <p:nvPr/>
        </p:nvSpPr>
        <p:spPr>
          <a:xfrm>
            <a:off x="1411445" y="4402848"/>
            <a:ext cx="7165395" cy="1754326"/>
          </a:xfrm>
          <a:prstGeom prst="rect">
            <a:avLst/>
          </a:prstGeom>
          <a:noFill/>
        </p:spPr>
        <p:txBody>
          <a:bodyPr wrap="square" lIns="91440" tIns="45720" rIns="91440" bIns="45720" rtlCol="0" anchor="t">
            <a:spAutoFit/>
          </a:bodyPr>
          <a:lstStyle/>
          <a:p>
            <a:pPr algn="l"/>
            <a:r>
              <a:rPr lang="en-US">
                <a:solidFill>
                  <a:srgbClr val="000000"/>
                </a:solidFill>
                <a:latin typeface=""/>
              </a:rPr>
              <a:t>Quick story on background</a:t>
            </a:r>
          </a:p>
          <a:p>
            <a:r>
              <a:rPr lang="en-US">
                <a:solidFill>
                  <a:srgbClr val="000000"/>
                </a:solidFill>
                <a:latin typeface=""/>
              </a:rPr>
              <a:t>Tell your story of how you came to be in DevRel </a:t>
            </a:r>
          </a:p>
          <a:p>
            <a:pPr marL="285750" indent="-285750">
              <a:buFont typeface="Arial" panose="020B0604020202020204" pitchFamily="34" charset="0"/>
              <a:buChar char="•"/>
            </a:pPr>
            <a:r>
              <a:rPr lang="en-US">
                <a:solidFill>
                  <a:srgbClr val="000000"/>
                </a:solidFill>
                <a:latin typeface=""/>
              </a:rPr>
              <a:t>Where you before? – </a:t>
            </a:r>
          </a:p>
          <a:p>
            <a:pPr marL="285750" indent="-285750">
              <a:buFont typeface="Arial" panose="020B0604020202020204" pitchFamily="34" charset="0"/>
              <a:buChar char="•"/>
            </a:pPr>
            <a:r>
              <a:rPr lang="en-US">
                <a:solidFill>
                  <a:srgbClr val="000000"/>
                </a:solidFill>
                <a:latin typeface=""/>
              </a:rPr>
              <a:t>Insightful incident - What brought you here? </a:t>
            </a:r>
          </a:p>
          <a:p>
            <a:pPr marL="285750" indent="-285750" algn="l">
              <a:buFont typeface="Arial" panose="020B0604020202020204" pitchFamily="34" charset="0"/>
              <a:buChar char="•"/>
            </a:pPr>
            <a:r>
              <a:rPr lang="en-US">
                <a:solidFill>
                  <a:srgbClr val="000000"/>
                </a:solidFill>
                <a:latin typeface=""/>
              </a:rPr>
              <a:t>And What did find?</a:t>
            </a:r>
          </a:p>
          <a:p>
            <a:pPr algn="l"/>
            <a:endParaRPr lang="en-US">
              <a:solidFill>
                <a:srgbClr val="000000"/>
              </a:solidFill>
              <a:latin typeface=""/>
            </a:endParaRPr>
          </a:p>
        </p:txBody>
      </p:sp>
    </p:spTree>
    <p:custDataLst>
      <p:tags r:id="rId1"/>
    </p:custDataLst>
    <p:extLst>
      <p:ext uri="{BB962C8B-B14F-4D97-AF65-F5344CB8AC3E}">
        <p14:creationId xmlns:p14="http://schemas.microsoft.com/office/powerpoint/2010/main" val="2493031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a:xfrm>
            <a:off x="532339" y="486885"/>
            <a:ext cx="11127317" cy="975783"/>
          </a:xfrm>
        </p:spPr>
        <p:txBody>
          <a:bodyPr/>
          <a:lstStyle/>
          <a:p>
            <a:pPr algn="ctr"/>
            <a:r>
              <a:rPr lang="en-US" sz="3700">
                <a:solidFill>
                  <a:srgbClr val="000000"/>
                </a:solidFill>
                <a:latin typeface=""/>
              </a:rPr>
              <a:t>Conversation with the team</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2849769"/>
            <a:ext cx="11529391" cy="934831"/>
          </a:xfrm>
          <a:prstGeom prst="roundRect">
            <a:avLst>
              <a:gd name="adj" fmla="val 50000"/>
            </a:avLst>
          </a:prstGeom>
          <a:solidFill>
            <a:schemeClr val="tx2">
              <a:lumMod val="60000"/>
              <a:lumOff val="40000"/>
            </a:schemeClr>
          </a:solidFill>
          <a:ln>
            <a:solidFill>
              <a:schemeClr val="tx2">
                <a:lumMod val="60000"/>
                <a:lumOff val="40000"/>
              </a:schemeClr>
            </a:solidFill>
          </a:ln>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4800" b="0" i="0" u="none" strike="noStrike" kern="1200" cap="none" spc="0" normalizeH="0" baseline="0" noProof="0">
                <a:ln>
                  <a:noFill/>
                </a:ln>
                <a:solidFill>
                  <a:srgbClr val="000000"/>
                </a:solidFill>
                <a:effectLst/>
                <a:uLnTx/>
                <a:uFillTx/>
                <a:latin typeface=""/>
                <a:ea typeface="Arial"/>
                <a:cs typeface="CiscoSansTT ExtraLight" panose="020B0303020201020303" pitchFamily="34" charset="0"/>
                <a:sym typeface="Arial"/>
              </a:rPr>
              <a:t>Let’s Talk about Belonging!</a:t>
            </a:r>
          </a:p>
        </p:txBody>
      </p:sp>
    </p:spTree>
    <p:custDataLst>
      <p:tags r:id="rId1"/>
    </p:custDataLst>
    <p:extLst>
      <p:ext uri="{BB962C8B-B14F-4D97-AF65-F5344CB8AC3E}">
        <p14:creationId xmlns:p14="http://schemas.microsoft.com/office/powerpoint/2010/main" val="215204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endParaRPr lang="en-US" sz="4000">
              <a:solidFill>
                <a:srgbClr val="000000"/>
              </a:solidFill>
              <a:latin typeface=""/>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523448" cy="707886"/>
          </a:xfrm>
          <a:prstGeom prst="rect">
            <a:avLst/>
          </a:prstGeom>
          <a:noFill/>
        </p:spPr>
        <p:txBody>
          <a:bodyPr wrap="none" rtlCol="0">
            <a:spAutoFit/>
          </a:bodyPr>
          <a:lstStyle/>
          <a:p>
            <a:r>
              <a:rPr lang="en-US" sz="4000">
                <a:solidFill>
                  <a:srgbClr val="000000"/>
                </a:solidFill>
                <a:latin typeface=""/>
              </a:rPr>
              <a:t>Question: </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883" y="4235677"/>
            <a:ext cx="5473837" cy="24571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912EB2-4169-4FD5-8DF1-4314583DA573}"/>
              </a:ext>
            </a:extLst>
          </p:cNvPr>
          <p:cNvSpPr txBox="1"/>
          <p:nvPr/>
        </p:nvSpPr>
        <p:spPr>
          <a:xfrm>
            <a:off x="1847783" y="542541"/>
            <a:ext cx="5827236" cy="646331"/>
          </a:xfrm>
          <a:prstGeom prst="rect">
            <a:avLst/>
          </a:prstGeom>
          <a:noFill/>
        </p:spPr>
        <p:txBody>
          <a:bodyPr wrap="none" lIns="91440" tIns="45720" rIns="91440" bIns="45720" rtlCol="0">
            <a:spAutoFit/>
          </a:bodyPr>
          <a:lstStyle/>
          <a:p>
            <a:pPr algn="l"/>
            <a:r>
              <a:rPr lang="en-US" sz="3600">
                <a:solidFill>
                  <a:srgbClr val="000000"/>
                </a:solidFill>
                <a:latin typeface=""/>
              </a:rPr>
              <a:t>Create a Spirit of Belonging</a:t>
            </a:r>
          </a:p>
        </p:txBody>
      </p:sp>
      <p:sp>
        <p:nvSpPr>
          <p:cNvPr id="10" name="TextBox 9">
            <a:extLst>
              <a:ext uri="{FF2B5EF4-FFF2-40B4-BE49-F238E27FC236}">
                <a16:creationId xmlns:a16="http://schemas.microsoft.com/office/drawing/2014/main" id="{B8C8CE1B-1E04-400B-95C4-9B2E686D2BA9}"/>
              </a:ext>
            </a:extLst>
          </p:cNvPr>
          <p:cNvSpPr txBox="1"/>
          <p:nvPr/>
        </p:nvSpPr>
        <p:spPr>
          <a:xfrm>
            <a:off x="3527605" y="1913656"/>
            <a:ext cx="8051370" cy="1323439"/>
          </a:xfrm>
          <a:prstGeom prst="rect">
            <a:avLst/>
          </a:prstGeom>
          <a:noFill/>
        </p:spPr>
        <p:txBody>
          <a:bodyPr wrap="square" lIns="91440" tIns="45720" rIns="91440" bIns="45720" rtlCol="0">
            <a:spAutoFit/>
          </a:bodyPr>
          <a:lstStyle/>
          <a:p>
            <a:pPr algn="l"/>
            <a:r>
              <a:rPr lang="en-US" sz="4000">
                <a:solidFill>
                  <a:srgbClr val="000000"/>
                </a:solidFill>
                <a:latin typeface=""/>
              </a:rPr>
              <a:t>What is organization doing well to create a feeling of belonging?  </a:t>
            </a:r>
          </a:p>
        </p:txBody>
      </p:sp>
      <p:sp>
        <p:nvSpPr>
          <p:cNvPr id="13" name="TextBox 12">
            <a:extLst>
              <a:ext uri="{FF2B5EF4-FFF2-40B4-BE49-F238E27FC236}">
                <a16:creationId xmlns:a16="http://schemas.microsoft.com/office/drawing/2014/main" id="{389A325F-4156-F54F-BB5E-20A3427BF72D}"/>
              </a:ext>
            </a:extLst>
          </p:cNvPr>
          <p:cNvSpPr txBox="1"/>
          <p:nvPr/>
        </p:nvSpPr>
        <p:spPr>
          <a:xfrm>
            <a:off x="769355" y="4648187"/>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
              </a:rPr>
              <a:t>OR</a:t>
            </a:r>
          </a:p>
        </p:txBody>
      </p:sp>
      <p:sp>
        <p:nvSpPr>
          <p:cNvPr id="15" name="TextBox 14">
            <a:extLst>
              <a:ext uri="{FF2B5EF4-FFF2-40B4-BE49-F238E27FC236}">
                <a16:creationId xmlns:a16="http://schemas.microsoft.com/office/drawing/2014/main" id="{AD74597E-A011-4C1F-8649-20C966541875}"/>
              </a:ext>
            </a:extLst>
          </p:cNvPr>
          <p:cNvSpPr txBox="1"/>
          <p:nvPr/>
        </p:nvSpPr>
        <p:spPr>
          <a:xfrm>
            <a:off x="142592" y="4143806"/>
            <a:ext cx="2472592" cy="646331"/>
          </a:xfrm>
          <a:prstGeom prst="rect">
            <a:avLst/>
          </a:prstGeom>
          <a:noFill/>
        </p:spPr>
        <p:txBody>
          <a:bodyPr wrap="square">
            <a:spAutoFit/>
          </a:bodyPr>
          <a:lstStyle/>
          <a:p>
            <a:pPr algn="l"/>
            <a:r>
              <a:rPr lang="en-US">
                <a:solidFill>
                  <a:srgbClr val="000000"/>
                </a:solidFill>
                <a:latin typeface=""/>
              </a:rPr>
              <a:t>[Insert Survey QR Code]</a:t>
            </a:r>
          </a:p>
        </p:txBody>
      </p:sp>
      <p:sp>
        <p:nvSpPr>
          <p:cNvPr id="11" name="TextBox 10">
            <a:extLst>
              <a:ext uri="{FF2B5EF4-FFF2-40B4-BE49-F238E27FC236}">
                <a16:creationId xmlns:a16="http://schemas.microsoft.com/office/drawing/2014/main" id="{733AD813-6556-2CD0-6EDB-77E7367C15BE}"/>
              </a:ext>
            </a:extLst>
          </p:cNvPr>
          <p:cNvSpPr txBox="1"/>
          <p:nvPr/>
        </p:nvSpPr>
        <p:spPr>
          <a:xfrm>
            <a:off x="332662" y="5292466"/>
            <a:ext cx="2092452" cy="92333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
              </a:rPr>
              <a:t>[Insert Survey URL and passcode]</a:t>
            </a:r>
          </a:p>
        </p:txBody>
      </p:sp>
    </p:spTree>
    <p:extLst>
      <p:ext uri="{BB962C8B-B14F-4D97-AF65-F5344CB8AC3E}">
        <p14:creationId xmlns:p14="http://schemas.microsoft.com/office/powerpoint/2010/main" val="393986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endParaRPr lang="en-US" sz="4000">
              <a:solidFill>
                <a:srgbClr val="000000"/>
              </a:solidFill>
              <a:latin typeface=""/>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tx2">
                <a:lumMod val="60000"/>
                <a:lumOff val="40000"/>
              </a:schemeClr>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523448" cy="707886"/>
          </a:xfrm>
          <a:prstGeom prst="rect">
            <a:avLst/>
          </a:prstGeom>
          <a:noFill/>
        </p:spPr>
        <p:txBody>
          <a:bodyPr wrap="none" rtlCol="0">
            <a:spAutoFit/>
          </a:bodyPr>
          <a:lstStyle/>
          <a:p>
            <a:r>
              <a:rPr lang="en-US" sz="4000">
                <a:solidFill>
                  <a:srgbClr val="000000"/>
                </a:solidFill>
                <a:latin typeface=""/>
              </a:rPr>
              <a:t>Question: </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212" y="4303196"/>
            <a:ext cx="5473837" cy="24571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912EB2-4169-4FD5-8DF1-4314583DA573}"/>
              </a:ext>
            </a:extLst>
          </p:cNvPr>
          <p:cNvSpPr txBox="1"/>
          <p:nvPr/>
        </p:nvSpPr>
        <p:spPr>
          <a:xfrm>
            <a:off x="1847783" y="542541"/>
            <a:ext cx="5827236" cy="646331"/>
          </a:xfrm>
          <a:prstGeom prst="rect">
            <a:avLst/>
          </a:prstGeom>
          <a:noFill/>
        </p:spPr>
        <p:txBody>
          <a:bodyPr wrap="none" lIns="91440" tIns="45720" rIns="91440" bIns="45720" rtlCol="0">
            <a:spAutoFit/>
          </a:bodyPr>
          <a:lstStyle/>
          <a:p>
            <a:pPr algn="l"/>
            <a:r>
              <a:rPr lang="en-US" sz="3600">
                <a:solidFill>
                  <a:srgbClr val="000000"/>
                </a:solidFill>
                <a:latin typeface=""/>
              </a:rPr>
              <a:t>Create a Spirit of Belonging</a:t>
            </a:r>
          </a:p>
        </p:txBody>
      </p:sp>
      <p:sp>
        <p:nvSpPr>
          <p:cNvPr id="7" name="TextBox 6">
            <a:extLst>
              <a:ext uri="{FF2B5EF4-FFF2-40B4-BE49-F238E27FC236}">
                <a16:creationId xmlns:a16="http://schemas.microsoft.com/office/drawing/2014/main" id="{FA5A35BE-0BF5-45B1-9985-137E413B0CFB}"/>
              </a:ext>
            </a:extLst>
          </p:cNvPr>
          <p:cNvSpPr txBox="1"/>
          <p:nvPr/>
        </p:nvSpPr>
        <p:spPr>
          <a:xfrm>
            <a:off x="3114423" y="2188401"/>
            <a:ext cx="8225808" cy="1323439"/>
          </a:xfrm>
          <a:prstGeom prst="rect">
            <a:avLst/>
          </a:prstGeom>
          <a:noFill/>
        </p:spPr>
        <p:txBody>
          <a:bodyPr wrap="square" lIns="91440" tIns="45720" rIns="91440" bIns="45720" rtlCol="0">
            <a:spAutoFit/>
          </a:bodyPr>
          <a:lstStyle/>
          <a:p>
            <a:pPr algn="l"/>
            <a:r>
              <a:rPr lang="en-US" sz="4000">
                <a:solidFill>
                  <a:srgbClr val="000000"/>
                </a:solidFill>
                <a:latin typeface=""/>
              </a:rPr>
              <a:t>If you could change one thing about our culture, what would it be? </a:t>
            </a:r>
          </a:p>
        </p:txBody>
      </p:sp>
      <p:sp>
        <p:nvSpPr>
          <p:cNvPr id="11" name="TextBox 10">
            <a:extLst>
              <a:ext uri="{FF2B5EF4-FFF2-40B4-BE49-F238E27FC236}">
                <a16:creationId xmlns:a16="http://schemas.microsoft.com/office/drawing/2014/main" id="{3B40C008-05A9-261E-2AA6-3D77FBAF3768}"/>
              </a:ext>
            </a:extLst>
          </p:cNvPr>
          <p:cNvSpPr txBox="1"/>
          <p:nvPr/>
        </p:nvSpPr>
        <p:spPr>
          <a:xfrm>
            <a:off x="769355" y="4648187"/>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
              </a:rPr>
              <a:t>OR</a:t>
            </a:r>
          </a:p>
        </p:txBody>
      </p:sp>
      <p:sp>
        <p:nvSpPr>
          <p:cNvPr id="13" name="TextBox 12">
            <a:extLst>
              <a:ext uri="{FF2B5EF4-FFF2-40B4-BE49-F238E27FC236}">
                <a16:creationId xmlns:a16="http://schemas.microsoft.com/office/drawing/2014/main" id="{673506AF-BC14-3F2D-4FE4-49BCF5141D2F}"/>
              </a:ext>
            </a:extLst>
          </p:cNvPr>
          <p:cNvSpPr txBox="1"/>
          <p:nvPr/>
        </p:nvSpPr>
        <p:spPr>
          <a:xfrm>
            <a:off x="142592" y="4143806"/>
            <a:ext cx="2472592" cy="646331"/>
          </a:xfrm>
          <a:prstGeom prst="rect">
            <a:avLst/>
          </a:prstGeom>
          <a:noFill/>
        </p:spPr>
        <p:txBody>
          <a:bodyPr wrap="square">
            <a:spAutoFit/>
          </a:bodyPr>
          <a:lstStyle/>
          <a:p>
            <a:pPr algn="l"/>
            <a:r>
              <a:rPr lang="en-US">
                <a:solidFill>
                  <a:srgbClr val="000000"/>
                </a:solidFill>
                <a:latin typeface=""/>
              </a:rPr>
              <a:t>[Insert Survey QR Code]</a:t>
            </a:r>
          </a:p>
        </p:txBody>
      </p:sp>
      <p:sp>
        <p:nvSpPr>
          <p:cNvPr id="16" name="TextBox 15">
            <a:extLst>
              <a:ext uri="{FF2B5EF4-FFF2-40B4-BE49-F238E27FC236}">
                <a16:creationId xmlns:a16="http://schemas.microsoft.com/office/drawing/2014/main" id="{577F5140-59B7-782F-1DF0-D2251CD1BEC9}"/>
              </a:ext>
            </a:extLst>
          </p:cNvPr>
          <p:cNvSpPr txBox="1"/>
          <p:nvPr/>
        </p:nvSpPr>
        <p:spPr>
          <a:xfrm>
            <a:off x="332662" y="5292466"/>
            <a:ext cx="2092452" cy="92333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
              </a:rPr>
              <a:t>[Insert Survey URL and passcode]</a:t>
            </a:r>
          </a:p>
        </p:txBody>
      </p:sp>
    </p:spTree>
    <p:extLst>
      <p:ext uri="{BB962C8B-B14F-4D97-AF65-F5344CB8AC3E}">
        <p14:creationId xmlns:p14="http://schemas.microsoft.com/office/powerpoint/2010/main" val="2628675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2.xml><?xml version="1.0" encoding="utf-8"?>
<p:tagLst xmlns:a="http://schemas.openxmlformats.org/drawingml/2006/main" xmlns:r="http://schemas.openxmlformats.org/officeDocument/2006/relationships" xmlns:p="http://schemas.openxmlformats.org/presentationml/2006/main">
  <p:tag name="SLIDEID" val="0011"/>
  <p:tag name="PARENTID" val="0011"/>
</p:tagLst>
</file>

<file path=ppt/tags/tag3.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4.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5.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6.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7.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8.xml><?xml version="1.0" encoding="utf-8"?>
<p:tagLst xmlns:a="http://schemas.openxmlformats.org/drawingml/2006/main" xmlns:r="http://schemas.openxmlformats.org/officeDocument/2006/relationships" xmlns:p="http://schemas.openxmlformats.org/presentationml/2006/main">
  <p:tag name="SLIDEID" val="0046"/>
  <p:tag name="PARENTID" val="0046"/>
</p:tagLst>
</file>

<file path=ppt/theme/theme1.xml><?xml version="1.0" encoding="utf-8"?>
<a:theme xmlns:a="http://schemas.openxmlformats.org/drawingml/2006/main" name="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2.xml><?xml version="1.0" encoding="utf-8"?>
<a:theme xmlns:a="http://schemas.openxmlformats.org/drawingml/2006/main" name="1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3.xml><?xml version="1.0" encoding="utf-8"?>
<a:theme xmlns:a="http://schemas.openxmlformats.org/drawingml/2006/main" name="2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E056EAAF7CC7489CA47C1D2203B303" ma:contentTypeVersion="16" ma:contentTypeDescription="Create a new document." ma:contentTypeScope="" ma:versionID="d50da70d438df9c83ef6bcf677077644">
  <xsd:schema xmlns:xsd="http://www.w3.org/2001/XMLSchema" xmlns:xs="http://www.w3.org/2001/XMLSchema" xmlns:p="http://schemas.microsoft.com/office/2006/metadata/properties" xmlns:ns2="0bc37673-0cf8-4b30-9648-1b34e3fed245" xmlns:ns3="e1e6ca86-8f6d-42cb-a99b-3272b7353672" targetNamespace="http://schemas.microsoft.com/office/2006/metadata/properties" ma:root="true" ma:fieldsID="d90546df3212bb3a33e775f0f747508e" ns2:_="" ns3:_="">
    <xsd:import namespace="0bc37673-0cf8-4b30-9648-1b34e3fed245"/>
    <xsd:import namespace="e1e6ca86-8f6d-42cb-a99b-3272b73536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37673-0cf8-4b30-9648-1b34e3fed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1e6ca86-8f6d-42cb-a99b-3272b73536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a74013a-b83c-4e60-b35e-3bda6130a71a}" ma:internalName="TaxCatchAll" ma:showField="CatchAllData" ma:web="e1e6ca86-8f6d-42cb-a99b-3272b73536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1e6ca86-8f6d-42cb-a99b-3272b7353672">
      <UserInfo>
        <DisplayName>Jason Davis (jadavis)</DisplayName>
        <AccountId>66</AccountId>
        <AccountType/>
      </UserInfo>
      <UserInfo>
        <DisplayName>Hannah Wiley (hannah88)</DisplayName>
        <AccountId>1526</AccountId>
        <AccountType/>
      </UserInfo>
      <UserInfo>
        <DisplayName>Adrienne Moherek (amoherek)</DisplayName>
        <AccountId>24</AccountId>
        <AccountType/>
      </UserInfo>
      <UserInfo>
        <DisplayName>Mel Delgado (delgadm)</DisplayName>
        <AccountId>98</AccountId>
        <AccountType/>
      </UserInfo>
      <UserInfo>
        <DisplayName>Amanda Hammar -X (amhammar - MODIS INC at Cisco)</DisplayName>
        <AccountId>1320</AccountId>
        <AccountType/>
      </UserInfo>
      <UserInfo>
        <DisplayName>Michael Riskin (mriskin)</DisplayName>
        <AccountId>2141</AccountId>
        <AccountType/>
      </UserInfo>
      <UserInfo>
        <DisplayName>julia ferraioli (juliaf)</DisplayName>
        <AccountId>2115</AccountId>
        <AccountType/>
      </UserInfo>
    </SharedWithUsers>
    <TaxCatchAll xmlns="e1e6ca86-8f6d-42cb-a99b-3272b7353672" xsi:nil="true"/>
    <lcf76f155ced4ddcb4097134ff3c332f xmlns="0bc37673-0cf8-4b30-9648-1b34e3fed24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ABC2E48-F775-4D51-87E9-0DCCB41EBEDB}">
  <ds:schemaRefs>
    <ds:schemaRef ds:uri="0bc37673-0cf8-4b30-9648-1b34e3fed245"/>
    <ds:schemaRef ds:uri="e1e6ca86-8f6d-42cb-a99b-3272b73536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F50784-F53B-4353-9423-C9F5838A1EE0}">
  <ds:schemaRefs>
    <ds:schemaRef ds:uri="http://schemas.microsoft.com/sharepoint/v3/contenttype/forms"/>
  </ds:schemaRefs>
</ds:datastoreItem>
</file>

<file path=customXml/itemProps3.xml><?xml version="1.0" encoding="utf-8"?>
<ds:datastoreItem xmlns:ds="http://schemas.openxmlformats.org/officeDocument/2006/customXml" ds:itemID="{B49F88FA-7475-4ACC-BDFF-55985F5F2322}">
  <ds:schemaRefs>
    <ds:schemaRef ds:uri="http://schemas.microsoft.com/office/2006/metadata/properties"/>
    <ds:schemaRef ds:uri="http://purl.org/dc/terms/"/>
    <ds:schemaRef ds:uri="http://purl.org/dc/elements/1.1/"/>
    <ds:schemaRef ds:uri="0bc37673-0cf8-4b30-9648-1b34e3fed245"/>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e1e6ca86-8f6d-42cb-a99b-3272b7353672"/>
  </ds:schemaRefs>
</ds:datastoreItem>
</file>

<file path=docProps/app.xml><?xml version="1.0" encoding="utf-8"?>
<Properties xmlns="http://schemas.openxmlformats.org/officeDocument/2006/extended-properties" xmlns:vt="http://schemas.openxmlformats.org/officeDocument/2006/docPropsVTypes">
  <TotalTime>47</TotalTime>
  <Words>1565</Words>
  <Application>Microsoft Office PowerPoint</Application>
  <PresentationFormat>Widescreen</PresentationFormat>
  <Paragraphs>197</Paragraphs>
  <Slides>20</Slides>
  <Notes>18</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Arial</vt:lpstr>
      <vt:lpstr>Calibri</vt:lpstr>
      <vt:lpstr>CiscoSansTT ExtraLight</vt:lpstr>
      <vt:lpstr>Guardian Sans Text</vt:lpstr>
      <vt:lpstr>CX Theme 16x9</vt:lpstr>
      <vt:lpstr>1_CX Theme 16x9</vt:lpstr>
      <vt:lpstr>2_CX Theme 16x9</vt:lpstr>
      <vt:lpstr>PowerPoint Presentation</vt:lpstr>
      <vt:lpstr>PowerPoint Presentation</vt:lpstr>
      <vt:lpstr>PowerPoint Presentation</vt:lpstr>
      <vt:lpstr>Session 3: Belonging</vt:lpstr>
      <vt:lpstr>PowerPoint Presentation</vt:lpstr>
      <vt:lpstr>Our DevRel Story</vt:lpstr>
      <vt:lpstr>Conversation with the team</vt:lpstr>
      <vt:lpstr>PowerPoint Presentation</vt:lpstr>
      <vt:lpstr>PowerPoint Presentation</vt:lpstr>
      <vt:lpstr>PowerPoint Presentation</vt:lpstr>
      <vt:lpstr>Diverse communities build more dynamic conversations</vt:lpstr>
      <vt:lpstr>Inclusive communities foster collaboration</vt:lpstr>
      <vt:lpstr>How to build belonging in your community</vt:lpstr>
      <vt:lpstr>PowerPoint Presentation</vt:lpstr>
      <vt:lpstr>PowerPoint Presentation</vt:lpstr>
      <vt:lpstr>PowerPoint Presentation</vt:lpstr>
      <vt:lpstr>PowerPoint Presentation</vt:lpstr>
      <vt:lpstr>[Helpful sites to know]</vt:lpstr>
      <vt:lpstr>Creating a team where everyone thrives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 Belonging</dc:title>
  <dc:creator>Katarzyna Sotek (ksotek)</dc:creator>
  <cp:lastModifiedBy>Erin Galbreath -X (egalbrea - DEL ORO CONSULTING INC at Cisco)</cp:lastModifiedBy>
  <cp:revision>2</cp:revision>
  <dcterms:created xsi:type="dcterms:W3CDTF">2022-01-24T13:15:26Z</dcterms:created>
  <dcterms:modified xsi:type="dcterms:W3CDTF">2022-06-01T19:54:58Z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0x010100FEE056EAAF7CC7489CA47C1D2203B303</vt:lpwstr>
  </property>
  <property fmtid="{D5CDD505-2E9C-101B-9397-08002B2CF9AE}" pid="3" name="MediaServiceImageTags">
    <vt:lpwstr/>
  </property>
</Properties>
</file>